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2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38" r:id="rId2"/>
    <p:sldId id="814" r:id="rId3"/>
    <p:sldId id="810" r:id="rId4"/>
    <p:sldId id="811" r:id="rId5"/>
    <p:sldId id="813" r:id="rId6"/>
    <p:sldId id="807" r:id="rId7"/>
    <p:sldId id="815" r:id="rId8"/>
    <p:sldId id="512" r:id="rId9"/>
    <p:sldId id="548" r:id="rId10"/>
    <p:sldId id="553" r:id="rId11"/>
    <p:sldId id="266" r:id="rId12"/>
    <p:sldId id="551" r:id="rId13"/>
    <p:sldId id="554" r:id="rId14"/>
    <p:sldId id="550" r:id="rId15"/>
    <p:sldId id="558" r:id="rId16"/>
    <p:sldId id="555" r:id="rId17"/>
    <p:sldId id="552" r:id="rId18"/>
    <p:sldId id="818" r:id="rId19"/>
    <p:sldId id="559" r:id="rId20"/>
    <p:sldId id="560" r:id="rId21"/>
    <p:sldId id="520" r:id="rId22"/>
    <p:sldId id="525" r:id="rId23"/>
    <p:sldId id="536" r:id="rId24"/>
    <p:sldId id="521" r:id="rId25"/>
    <p:sldId id="522" r:id="rId26"/>
    <p:sldId id="801" r:id="rId27"/>
    <p:sldId id="802" r:id="rId28"/>
    <p:sldId id="803" r:id="rId29"/>
    <p:sldId id="804" r:id="rId30"/>
    <p:sldId id="805" r:id="rId31"/>
    <p:sldId id="541" r:id="rId32"/>
    <p:sldId id="819" r:id="rId33"/>
    <p:sldId id="542" r:id="rId34"/>
    <p:sldId id="820" r:id="rId35"/>
    <p:sldId id="821" r:id="rId36"/>
    <p:sldId id="822" r:id="rId37"/>
    <p:sldId id="265" r:id="rId38"/>
    <p:sldId id="523" r:id="rId39"/>
    <p:sldId id="537" r:id="rId40"/>
    <p:sldId id="533" r:id="rId41"/>
    <p:sldId id="532" r:id="rId42"/>
    <p:sldId id="531" r:id="rId43"/>
    <p:sldId id="530" r:id="rId44"/>
    <p:sldId id="529" r:id="rId45"/>
    <p:sldId id="524" r:id="rId46"/>
    <p:sldId id="535" r:id="rId47"/>
    <p:sldId id="419" r:id="rId48"/>
    <p:sldId id="420" r:id="rId49"/>
    <p:sldId id="519" r:id="rId50"/>
    <p:sldId id="513" r:id="rId51"/>
    <p:sldId id="407" r:id="rId52"/>
    <p:sldId id="408" r:id="rId53"/>
    <p:sldId id="409" r:id="rId54"/>
    <p:sldId id="422" r:id="rId55"/>
    <p:sldId id="423" r:id="rId56"/>
    <p:sldId id="293" r:id="rId57"/>
    <p:sldId id="539" r:id="rId58"/>
    <p:sldId id="577" r:id="rId59"/>
    <p:sldId id="573" r:id="rId60"/>
    <p:sldId id="545" r:id="rId61"/>
    <p:sldId id="451" r:id="rId62"/>
    <p:sldId id="452" r:id="rId63"/>
    <p:sldId id="450" r:id="rId64"/>
    <p:sldId id="485" r:id="rId65"/>
    <p:sldId id="540" r:id="rId66"/>
    <p:sldId id="543" r:id="rId67"/>
    <p:sldId id="54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F4FE-097B-4AAE-A179-E0C413D7A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78AA8-1EE0-4698-8AEF-C93008103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43603-8A28-4E46-A4AF-97917A09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6E10A-98A5-49DF-93C2-5910CFB08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7838A-42E6-4779-964B-C59B52B8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3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FC34-577A-438B-B38C-D80DA4E65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876A5-B6F6-4664-B51E-C7F128B1C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A8FC8-BF15-4F5C-9063-3A54EEB1A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71502-69BA-4695-B793-0E04E685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37F81-5E46-43C7-97AC-B5CE514F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3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066CAD-B4F1-41A2-822B-71C6FD6A5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D80CD-F7B0-4C15-A269-B006FDA65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0906D-646E-4301-BFBD-15F918D3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79001-AABE-40E7-8C8F-BD74ED3F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A854-B993-43A1-8057-B7978D576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2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F3AA-D835-4EFF-B523-DC44A0C6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EED1C-5908-4382-9697-822B93CAD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9B1BF-D0EB-4EF4-B971-06763578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79ED5-7A9E-49D7-8CBB-7C5B4251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222E1-A590-4EBD-AF44-EF5351AF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6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FBCB-3ED6-4B40-8516-8AED4172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8E69C-800E-4E57-8ED1-B45F29CF0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AC1D0-1C06-47C1-8950-9C0D407DC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23D8F-A58B-4258-8D01-3C938106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4F776-0F98-45A3-B5C7-F2C49D78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FB63-AB0E-4F79-A332-BD22CA47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31FE0-1BB2-4DE7-8D7A-D27A9552F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18850-DF71-4E0B-8082-65E43016B2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9343B-7C46-40E4-B83A-5A0AF815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8A3AF-FE34-4B48-A08F-0C50A8F3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FC2B1-443D-4CC8-8DF5-5642B95C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54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FBFE-A00A-4574-8708-7D6D1C7D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5F5A8-BF6D-452A-945A-D589F0FF4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68CE0-071B-48D3-8B14-6F25B181A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89B74-340C-420E-90E9-1EA3B53D7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39F99-F41D-4A26-9881-1971841C5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FBFA1-F55E-44C6-85DB-DF0B7900E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D6358-52C2-4E37-8C76-0CA64649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0C02F-B94E-4BA1-BDCA-8FD1295C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7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FE8E-19F2-4317-8522-8871D425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DBF3DE-ABA9-4272-B3AC-95279E0E8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DDD4F-B74F-4D60-8277-A0E9C85A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BCD3BD-37BA-498D-8C57-D09DD0CE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2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86D29-57B6-485E-A132-4E746621A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1836A-F136-461F-BA71-814635ECE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2B43F-A466-4C4C-BF98-9E35B596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4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9F9E-20EB-438D-9925-A6AA41A2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8104A-985F-4423-9629-716CF903D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D6BFB-2873-44F0-8114-30005F0FC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106E-BFB6-484D-9E12-B93BA9AC0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703E4-989D-4E02-9DB1-E77908D57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AB775-020B-44D8-83D5-7F8E5CE4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2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D457-04B3-4B36-B5F1-6F63E373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857DE-3F4C-4B07-80BC-CC11267CA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CE739-130D-463D-B015-7003C6A3C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34277-3263-433F-99F5-6918CEDA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242A5-29F0-4F01-AE38-86D3BBAF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7DC84-C082-4A63-8E1C-528D5A47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5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CA34E-3DA1-444B-B6E2-C8BD0198F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D3616-67B9-4765-92C8-7160F6F8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54C2E-753B-440B-A4FD-4D7631550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5D123-55B8-4613-8412-7945EA4C744F}" type="datetimeFigureOut">
              <a:rPr lang="en-US" smtClean="0"/>
              <a:t>08/30/2019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E5840-9EB2-47C1-8715-535C6191CE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D96B-886C-4856-B43F-ABFDB3E95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887B0-3A6F-4152-9BF5-70EE58393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5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55" Type="http://schemas.openxmlformats.org/officeDocument/2006/relationships/image" Target="../media/image76.png"/><Relationship Id="rId63" Type="http://schemas.openxmlformats.org/officeDocument/2006/relationships/image" Target="../media/image84.png"/><Relationship Id="rId68" Type="http://schemas.openxmlformats.org/officeDocument/2006/relationships/image" Target="../media/image89.png"/><Relationship Id="rId76" Type="http://schemas.openxmlformats.org/officeDocument/2006/relationships/image" Target="../media/image97.png"/><Relationship Id="rId84" Type="http://schemas.openxmlformats.org/officeDocument/2006/relationships/image" Target="../media/image105.png"/><Relationship Id="rId7" Type="http://schemas.openxmlformats.org/officeDocument/2006/relationships/image" Target="../media/image28.png"/><Relationship Id="rId71" Type="http://schemas.openxmlformats.org/officeDocument/2006/relationships/image" Target="../media/image92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9" Type="http://schemas.openxmlformats.org/officeDocument/2006/relationships/image" Target="../media/image50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45" Type="http://schemas.openxmlformats.org/officeDocument/2006/relationships/image" Target="../media/image66.png"/><Relationship Id="rId53" Type="http://schemas.openxmlformats.org/officeDocument/2006/relationships/image" Target="../media/image74.png"/><Relationship Id="rId58" Type="http://schemas.openxmlformats.org/officeDocument/2006/relationships/image" Target="../media/image79.png"/><Relationship Id="rId66" Type="http://schemas.openxmlformats.org/officeDocument/2006/relationships/image" Target="../media/image87.png"/><Relationship Id="rId74" Type="http://schemas.openxmlformats.org/officeDocument/2006/relationships/image" Target="../media/image95.png"/><Relationship Id="rId79" Type="http://schemas.openxmlformats.org/officeDocument/2006/relationships/image" Target="../media/image100.png"/><Relationship Id="rId87" Type="http://schemas.openxmlformats.org/officeDocument/2006/relationships/image" Target="../media/image108.png"/><Relationship Id="rId5" Type="http://schemas.openxmlformats.org/officeDocument/2006/relationships/image" Target="../media/image26.png"/><Relationship Id="rId61" Type="http://schemas.openxmlformats.org/officeDocument/2006/relationships/image" Target="../media/image82.png"/><Relationship Id="rId82" Type="http://schemas.openxmlformats.org/officeDocument/2006/relationships/image" Target="../media/image103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48" Type="http://schemas.openxmlformats.org/officeDocument/2006/relationships/image" Target="../media/image69.png"/><Relationship Id="rId56" Type="http://schemas.openxmlformats.org/officeDocument/2006/relationships/image" Target="../media/image77.png"/><Relationship Id="rId64" Type="http://schemas.openxmlformats.org/officeDocument/2006/relationships/image" Target="../media/image85.png"/><Relationship Id="rId69" Type="http://schemas.openxmlformats.org/officeDocument/2006/relationships/image" Target="../media/image90.png"/><Relationship Id="rId77" Type="http://schemas.openxmlformats.org/officeDocument/2006/relationships/image" Target="../media/image98.png"/><Relationship Id="rId8" Type="http://schemas.openxmlformats.org/officeDocument/2006/relationships/image" Target="../media/image29.png"/><Relationship Id="rId51" Type="http://schemas.openxmlformats.org/officeDocument/2006/relationships/image" Target="../media/image72.png"/><Relationship Id="rId72" Type="http://schemas.openxmlformats.org/officeDocument/2006/relationships/image" Target="../media/image93.png"/><Relationship Id="rId80" Type="http://schemas.openxmlformats.org/officeDocument/2006/relationships/image" Target="../media/image101.png"/><Relationship Id="rId85" Type="http://schemas.openxmlformats.org/officeDocument/2006/relationships/image" Target="../media/image106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59" Type="http://schemas.openxmlformats.org/officeDocument/2006/relationships/image" Target="../media/image80.png"/><Relationship Id="rId67" Type="http://schemas.openxmlformats.org/officeDocument/2006/relationships/image" Target="../media/image88.png"/><Relationship Id="rId20" Type="http://schemas.openxmlformats.org/officeDocument/2006/relationships/image" Target="../media/image41.png"/><Relationship Id="rId41" Type="http://schemas.openxmlformats.org/officeDocument/2006/relationships/image" Target="../media/image62.png"/><Relationship Id="rId54" Type="http://schemas.openxmlformats.org/officeDocument/2006/relationships/image" Target="../media/image75.png"/><Relationship Id="rId62" Type="http://schemas.openxmlformats.org/officeDocument/2006/relationships/image" Target="../media/image83.png"/><Relationship Id="rId70" Type="http://schemas.openxmlformats.org/officeDocument/2006/relationships/image" Target="../media/image91.png"/><Relationship Id="rId75" Type="http://schemas.openxmlformats.org/officeDocument/2006/relationships/image" Target="../media/image96.png"/><Relationship Id="rId83" Type="http://schemas.openxmlformats.org/officeDocument/2006/relationships/image" Target="../media/image104.png"/><Relationship Id="rId88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49" Type="http://schemas.openxmlformats.org/officeDocument/2006/relationships/image" Target="../media/image70.png"/><Relationship Id="rId57" Type="http://schemas.openxmlformats.org/officeDocument/2006/relationships/image" Target="../media/image78.png"/><Relationship Id="rId10" Type="http://schemas.openxmlformats.org/officeDocument/2006/relationships/image" Target="../media/image31.png"/><Relationship Id="rId31" Type="http://schemas.openxmlformats.org/officeDocument/2006/relationships/image" Target="../media/image52.png"/><Relationship Id="rId44" Type="http://schemas.openxmlformats.org/officeDocument/2006/relationships/image" Target="../media/image65.png"/><Relationship Id="rId52" Type="http://schemas.openxmlformats.org/officeDocument/2006/relationships/image" Target="../media/image73.png"/><Relationship Id="rId60" Type="http://schemas.openxmlformats.org/officeDocument/2006/relationships/image" Target="../media/image81.png"/><Relationship Id="rId65" Type="http://schemas.openxmlformats.org/officeDocument/2006/relationships/image" Target="../media/image86.png"/><Relationship Id="rId73" Type="http://schemas.openxmlformats.org/officeDocument/2006/relationships/image" Target="../media/image94.png"/><Relationship Id="rId78" Type="http://schemas.openxmlformats.org/officeDocument/2006/relationships/image" Target="../media/image99.png"/><Relationship Id="rId81" Type="http://schemas.openxmlformats.org/officeDocument/2006/relationships/image" Target="../media/image102.png"/><Relationship Id="rId86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26" Type="http://schemas.openxmlformats.org/officeDocument/2006/relationships/image" Target="../media/image57.png"/><Relationship Id="rId39" Type="http://schemas.openxmlformats.org/officeDocument/2006/relationships/image" Target="../media/image123.png"/><Relationship Id="rId21" Type="http://schemas.openxmlformats.org/officeDocument/2006/relationships/image" Target="../media/image115.png"/><Relationship Id="rId34" Type="http://schemas.openxmlformats.org/officeDocument/2006/relationships/image" Target="../media/image121.png"/><Relationship Id="rId42" Type="http://schemas.openxmlformats.org/officeDocument/2006/relationships/image" Target="../media/image80.png"/><Relationship Id="rId47" Type="http://schemas.openxmlformats.org/officeDocument/2006/relationships/image" Target="../media/image8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63" Type="http://schemas.openxmlformats.org/officeDocument/2006/relationships/image" Target="../media/image130.png"/><Relationship Id="rId68" Type="http://schemas.openxmlformats.org/officeDocument/2006/relationships/image" Target="../media/image135.png"/><Relationship Id="rId7" Type="http://schemas.openxmlformats.org/officeDocument/2006/relationships/image" Target="../media/image110.png"/><Relationship Id="rId2" Type="http://schemas.openxmlformats.org/officeDocument/2006/relationships/image" Target="../media/image23.png"/><Relationship Id="rId16" Type="http://schemas.openxmlformats.org/officeDocument/2006/relationships/image" Target="../media/image114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65.png"/><Relationship Id="rId37" Type="http://schemas.openxmlformats.org/officeDocument/2006/relationships/image" Target="../media/image73.png"/><Relationship Id="rId40" Type="http://schemas.openxmlformats.org/officeDocument/2006/relationships/image" Target="../media/image78.png"/><Relationship Id="rId45" Type="http://schemas.openxmlformats.org/officeDocument/2006/relationships/image" Target="../media/image125.png"/><Relationship Id="rId53" Type="http://schemas.openxmlformats.org/officeDocument/2006/relationships/image" Target="../media/image126.png"/><Relationship Id="rId58" Type="http://schemas.openxmlformats.org/officeDocument/2006/relationships/image" Target="../media/image101.png"/><Relationship Id="rId66" Type="http://schemas.openxmlformats.org/officeDocument/2006/relationships/image" Target="../media/image133.png"/><Relationship Id="rId5" Type="http://schemas.openxmlformats.org/officeDocument/2006/relationships/image" Target="../media/image26.png"/><Relationship Id="rId15" Type="http://schemas.openxmlformats.org/officeDocument/2006/relationships/image" Target="../media/image49.png"/><Relationship Id="rId23" Type="http://schemas.openxmlformats.org/officeDocument/2006/relationships/image" Target="../media/image54.png"/><Relationship Id="rId28" Type="http://schemas.openxmlformats.org/officeDocument/2006/relationships/image" Target="../media/image118.png"/><Relationship Id="rId36" Type="http://schemas.openxmlformats.org/officeDocument/2006/relationships/image" Target="../media/image72.png"/><Relationship Id="rId49" Type="http://schemas.openxmlformats.org/officeDocument/2006/relationships/image" Target="../media/image109.png"/><Relationship Id="rId57" Type="http://schemas.openxmlformats.org/officeDocument/2006/relationships/image" Target="../media/image100.png"/><Relationship Id="rId61" Type="http://schemas.openxmlformats.org/officeDocument/2006/relationships/image" Target="../media/image107.png"/><Relationship Id="rId10" Type="http://schemas.openxmlformats.org/officeDocument/2006/relationships/image" Target="../media/image36.png"/><Relationship Id="rId19" Type="http://schemas.openxmlformats.org/officeDocument/2006/relationships/image" Target="../media/image47.png"/><Relationship Id="rId31" Type="http://schemas.openxmlformats.org/officeDocument/2006/relationships/image" Target="../media/image64.png"/><Relationship Id="rId44" Type="http://schemas.openxmlformats.org/officeDocument/2006/relationships/image" Target="../media/image124.png"/><Relationship Id="rId52" Type="http://schemas.openxmlformats.org/officeDocument/2006/relationships/image" Target="../media/image74.png"/><Relationship Id="rId60" Type="http://schemas.openxmlformats.org/officeDocument/2006/relationships/image" Target="../media/image106.png"/><Relationship Id="rId65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12.png"/><Relationship Id="rId14" Type="http://schemas.openxmlformats.org/officeDocument/2006/relationships/image" Target="../media/image113.png"/><Relationship Id="rId22" Type="http://schemas.openxmlformats.org/officeDocument/2006/relationships/image" Target="../media/image116.png"/><Relationship Id="rId27" Type="http://schemas.openxmlformats.org/officeDocument/2006/relationships/image" Target="../media/image117.png"/><Relationship Id="rId30" Type="http://schemas.openxmlformats.org/officeDocument/2006/relationships/image" Target="../media/image63.png"/><Relationship Id="rId35" Type="http://schemas.openxmlformats.org/officeDocument/2006/relationships/image" Target="../media/image71.png"/><Relationship Id="rId43" Type="http://schemas.openxmlformats.org/officeDocument/2006/relationships/image" Target="../media/image81.png"/><Relationship Id="rId48" Type="http://schemas.openxmlformats.org/officeDocument/2006/relationships/image" Target="../media/image66.png"/><Relationship Id="rId56" Type="http://schemas.openxmlformats.org/officeDocument/2006/relationships/image" Target="../media/image99.png"/><Relationship Id="rId64" Type="http://schemas.openxmlformats.org/officeDocument/2006/relationships/image" Target="../media/image131.png"/><Relationship Id="rId69" Type="http://schemas.openxmlformats.org/officeDocument/2006/relationships/image" Target="../media/image136.png"/><Relationship Id="rId8" Type="http://schemas.openxmlformats.org/officeDocument/2006/relationships/image" Target="../media/image111.png"/><Relationship Id="rId51" Type="http://schemas.openxmlformats.org/officeDocument/2006/relationships/image" Target="../media/image94.png"/><Relationship Id="rId3" Type="http://schemas.openxmlformats.org/officeDocument/2006/relationships/image" Target="../media/image24.png"/><Relationship Id="rId12" Type="http://schemas.openxmlformats.org/officeDocument/2006/relationships/image" Target="../media/image38.png"/><Relationship Id="rId17" Type="http://schemas.openxmlformats.org/officeDocument/2006/relationships/image" Target="../media/image45.png"/><Relationship Id="rId25" Type="http://schemas.openxmlformats.org/officeDocument/2006/relationships/image" Target="../media/image56.png"/><Relationship Id="rId33" Type="http://schemas.openxmlformats.org/officeDocument/2006/relationships/image" Target="../media/image120.png"/><Relationship Id="rId38" Type="http://schemas.openxmlformats.org/officeDocument/2006/relationships/image" Target="../media/image122.png"/><Relationship Id="rId46" Type="http://schemas.openxmlformats.org/officeDocument/2006/relationships/image" Target="../media/image86.png"/><Relationship Id="rId59" Type="http://schemas.openxmlformats.org/officeDocument/2006/relationships/image" Target="../media/image128.png"/><Relationship Id="rId67" Type="http://schemas.openxmlformats.org/officeDocument/2006/relationships/image" Target="../media/image134.png"/><Relationship Id="rId20" Type="http://schemas.openxmlformats.org/officeDocument/2006/relationships/image" Target="../media/image48.png"/><Relationship Id="rId41" Type="http://schemas.openxmlformats.org/officeDocument/2006/relationships/image" Target="../media/image79.png"/><Relationship Id="rId54" Type="http://schemas.openxmlformats.org/officeDocument/2006/relationships/image" Target="../media/image127.png"/><Relationship Id="rId62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6.png"/><Relationship Id="rId26" Type="http://schemas.openxmlformats.org/officeDocument/2006/relationships/image" Target="../media/image57.png"/><Relationship Id="rId39" Type="http://schemas.openxmlformats.org/officeDocument/2006/relationships/image" Target="../media/image123.png"/><Relationship Id="rId21" Type="http://schemas.openxmlformats.org/officeDocument/2006/relationships/image" Target="../media/image115.png"/><Relationship Id="rId34" Type="http://schemas.openxmlformats.org/officeDocument/2006/relationships/image" Target="../media/image121.png"/><Relationship Id="rId42" Type="http://schemas.openxmlformats.org/officeDocument/2006/relationships/image" Target="../media/image80.png"/><Relationship Id="rId47" Type="http://schemas.openxmlformats.org/officeDocument/2006/relationships/image" Target="../media/image8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63" Type="http://schemas.openxmlformats.org/officeDocument/2006/relationships/image" Target="../media/image130.png"/><Relationship Id="rId68" Type="http://schemas.openxmlformats.org/officeDocument/2006/relationships/image" Target="../media/image135.png"/><Relationship Id="rId7" Type="http://schemas.openxmlformats.org/officeDocument/2006/relationships/image" Target="../media/image110.png"/><Relationship Id="rId2" Type="http://schemas.openxmlformats.org/officeDocument/2006/relationships/image" Target="../media/image23.png"/><Relationship Id="rId16" Type="http://schemas.openxmlformats.org/officeDocument/2006/relationships/image" Target="../media/image114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7.png"/><Relationship Id="rId24" Type="http://schemas.openxmlformats.org/officeDocument/2006/relationships/image" Target="../media/image55.png"/><Relationship Id="rId32" Type="http://schemas.openxmlformats.org/officeDocument/2006/relationships/image" Target="../media/image65.png"/><Relationship Id="rId37" Type="http://schemas.openxmlformats.org/officeDocument/2006/relationships/image" Target="../media/image73.png"/><Relationship Id="rId40" Type="http://schemas.openxmlformats.org/officeDocument/2006/relationships/image" Target="../media/image78.png"/><Relationship Id="rId45" Type="http://schemas.openxmlformats.org/officeDocument/2006/relationships/image" Target="../media/image125.png"/><Relationship Id="rId53" Type="http://schemas.openxmlformats.org/officeDocument/2006/relationships/image" Target="../media/image126.png"/><Relationship Id="rId58" Type="http://schemas.openxmlformats.org/officeDocument/2006/relationships/image" Target="../media/image101.png"/><Relationship Id="rId66" Type="http://schemas.openxmlformats.org/officeDocument/2006/relationships/image" Target="../media/image133.png"/><Relationship Id="rId5" Type="http://schemas.openxmlformats.org/officeDocument/2006/relationships/image" Target="../media/image26.png"/><Relationship Id="rId15" Type="http://schemas.openxmlformats.org/officeDocument/2006/relationships/image" Target="../media/image49.png"/><Relationship Id="rId23" Type="http://schemas.openxmlformats.org/officeDocument/2006/relationships/image" Target="../media/image54.png"/><Relationship Id="rId28" Type="http://schemas.openxmlformats.org/officeDocument/2006/relationships/image" Target="../media/image118.png"/><Relationship Id="rId36" Type="http://schemas.openxmlformats.org/officeDocument/2006/relationships/image" Target="../media/image72.png"/><Relationship Id="rId49" Type="http://schemas.openxmlformats.org/officeDocument/2006/relationships/image" Target="../media/image109.png"/><Relationship Id="rId57" Type="http://schemas.openxmlformats.org/officeDocument/2006/relationships/image" Target="../media/image100.png"/><Relationship Id="rId61" Type="http://schemas.openxmlformats.org/officeDocument/2006/relationships/image" Target="../media/image107.png"/><Relationship Id="rId10" Type="http://schemas.openxmlformats.org/officeDocument/2006/relationships/image" Target="../media/image36.png"/><Relationship Id="rId19" Type="http://schemas.openxmlformats.org/officeDocument/2006/relationships/image" Target="../media/image47.png"/><Relationship Id="rId31" Type="http://schemas.openxmlformats.org/officeDocument/2006/relationships/image" Target="../media/image64.png"/><Relationship Id="rId44" Type="http://schemas.openxmlformats.org/officeDocument/2006/relationships/image" Target="../media/image124.png"/><Relationship Id="rId52" Type="http://schemas.openxmlformats.org/officeDocument/2006/relationships/image" Target="../media/image74.png"/><Relationship Id="rId60" Type="http://schemas.openxmlformats.org/officeDocument/2006/relationships/image" Target="../media/image106.png"/><Relationship Id="rId65" Type="http://schemas.openxmlformats.org/officeDocument/2006/relationships/image" Target="../media/image132.png"/><Relationship Id="rId4" Type="http://schemas.openxmlformats.org/officeDocument/2006/relationships/image" Target="../media/image25.png"/><Relationship Id="rId9" Type="http://schemas.openxmlformats.org/officeDocument/2006/relationships/image" Target="../media/image112.png"/><Relationship Id="rId14" Type="http://schemas.openxmlformats.org/officeDocument/2006/relationships/image" Target="../media/image113.png"/><Relationship Id="rId22" Type="http://schemas.openxmlformats.org/officeDocument/2006/relationships/image" Target="../media/image116.png"/><Relationship Id="rId27" Type="http://schemas.openxmlformats.org/officeDocument/2006/relationships/image" Target="../media/image117.png"/><Relationship Id="rId30" Type="http://schemas.openxmlformats.org/officeDocument/2006/relationships/image" Target="../media/image63.png"/><Relationship Id="rId35" Type="http://schemas.openxmlformats.org/officeDocument/2006/relationships/image" Target="../media/image71.png"/><Relationship Id="rId43" Type="http://schemas.openxmlformats.org/officeDocument/2006/relationships/image" Target="../media/image81.png"/><Relationship Id="rId48" Type="http://schemas.openxmlformats.org/officeDocument/2006/relationships/image" Target="../media/image66.png"/><Relationship Id="rId56" Type="http://schemas.openxmlformats.org/officeDocument/2006/relationships/image" Target="../media/image99.png"/><Relationship Id="rId64" Type="http://schemas.openxmlformats.org/officeDocument/2006/relationships/image" Target="../media/image131.png"/><Relationship Id="rId69" Type="http://schemas.openxmlformats.org/officeDocument/2006/relationships/image" Target="../media/image136.png"/><Relationship Id="rId8" Type="http://schemas.openxmlformats.org/officeDocument/2006/relationships/image" Target="../media/image111.png"/><Relationship Id="rId51" Type="http://schemas.openxmlformats.org/officeDocument/2006/relationships/image" Target="../media/image94.png"/><Relationship Id="rId3" Type="http://schemas.openxmlformats.org/officeDocument/2006/relationships/image" Target="../media/image24.png"/><Relationship Id="rId12" Type="http://schemas.openxmlformats.org/officeDocument/2006/relationships/image" Target="../media/image38.png"/><Relationship Id="rId17" Type="http://schemas.openxmlformats.org/officeDocument/2006/relationships/image" Target="../media/image45.png"/><Relationship Id="rId25" Type="http://schemas.openxmlformats.org/officeDocument/2006/relationships/image" Target="../media/image56.png"/><Relationship Id="rId33" Type="http://schemas.openxmlformats.org/officeDocument/2006/relationships/image" Target="../media/image120.png"/><Relationship Id="rId38" Type="http://schemas.openxmlformats.org/officeDocument/2006/relationships/image" Target="../media/image122.png"/><Relationship Id="rId46" Type="http://schemas.openxmlformats.org/officeDocument/2006/relationships/image" Target="../media/image86.png"/><Relationship Id="rId59" Type="http://schemas.openxmlformats.org/officeDocument/2006/relationships/image" Target="../media/image128.png"/><Relationship Id="rId67" Type="http://schemas.openxmlformats.org/officeDocument/2006/relationships/image" Target="../media/image134.png"/><Relationship Id="rId20" Type="http://schemas.openxmlformats.org/officeDocument/2006/relationships/image" Target="../media/image48.png"/><Relationship Id="rId41" Type="http://schemas.openxmlformats.org/officeDocument/2006/relationships/image" Target="../media/image79.png"/><Relationship Id="rId54" Type="http://schemas.openxmlformats.org/officeDocument/2006/relationships/image" Target="../media/image127.png"/><Relationship Id="rId62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5.png"/><Relationship Id="rId26" Type="http://schemas.openxmlformats.org/officeDocument/2006/relationships/image" Target="../media/image151.png"/><Relationship Id="rId39" Type="http://schemas.openxmlformats.org/officeDocument/2006/relationships/image" Target="../media/image122.png"/><Relationship Id="rId21" Type="http://schemas.openxmlformats.org/officeDocument/2006/relationships/image" Target="../media/image115.png"/><Relationship Id="rId34" Type="http://schemas.openxmlformats.org/officeDocument/2006/relationships/image" Target="../media/image120.png"/><Relationship Id="rId42" Type="http://schemas.openxmlformats.org/officeDocument/2006/relationships/image" Target="../media/image155.png"/><Relationship Id="rId47" Type="http://schemas.openxmlformats.org/officeDocument/2006/relationships/image" Target="../media/image157.png"/><Relationship Id="rId50" Type="http://schemas.openxmlformats.org/officeDocument/2006/relationships/image" Target="../media/image66.png"/><Relationship Id="rId55" Type="http://schemas.openxmlformats.org/officeDocument/2006/relationships/image" Target="../media/image160.png"/><Relationship Id="rId63" Type="http://schemas.openxmlformats.org/officeDocument/2006/relationships/image" Target="../media/image130.png"/><Relationship Id="rId68" Type="http://schemas.openxmlformats.org/officeDocument/2006/relationships/image" Target="../media/image135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146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36.png"/><Relationship Id="rId24" Type="http://schemas.openxmlformats.org/officeDocument/2006/relationships/image" Target="../media/image149.png"/><Relationship Id="rId32" Type="http://schemas.openxmlformats.org/officeDocument/2006/relationships/image" Target="../media/image47.png"/><Relationship Id="rId37" Type="http://schemas.openxmlformats.org/officeDocument/2006/relationships/image" Target="../media/image153.png"/><Relationship Id="rId40" Type="http://schemas.openxmlformats.org/officeDocument/2006/relationships/image" Target="../media/image123.png"/><Relationship Id="rId45" Type="http://schemas.openxmlformats.org/officeDocument/2006/relationships/image" Target="../media/image125.png"/><Relationship Id="rId53" Type="http://schemas.openxmlformats.org/officeDocument/2006/relationships/image" Target="../media/image98.png"/><Relationship Id="rId58" Type="http://schemas.openxmlformats.org/officeDocument/2006/relationships/image" Target="../media/image127.png"/><Relationship Id="rId66" Type="http://schemas.openxmlformats.org/officeDocument/2006/relationships/image" Target="../media/image133.png"/><Relationship Id="rId5" Type="http://schemas.openxmlformats.org/officeDocument/2006/relationships/image" Target="../media/image141.png"/><Relationship Id="rId15" Type="http://schemas.openxmlformats.org/officeDocument/2006/relationships/image" Target="../media/image81.png"/><Relationship Id="rId23" Type="http://schemas.openxmlformats.org/officeDocument/2006/relationships/image" Target="../media/image54.png"/><Relationship Id="rId28" Type="http://schemas.openxmlformats.org/officeDocument/2006/relationships/image" Target="../media/image118.png"/><Relationship Id="rId36" Type="http://schemas.openxmlformats.org/officeDocument/2006/relationships/image" Target="../media/image152.png"/><Relationship Id="rId49" Type="http://schemas.openxmlformats.org/officeDocument/2006/relationships/image" Target="../media/image159.png"/><Relationship Id="rId57" Type="http://schemas.openxmlformats.org/officeDocument/2006/relationships/image" Target="../media/image126.png"/><Relationship Id="rId61" Type="http://schemas.openxmlformats.org/officeDocument/2006/relationships/image" Target="../media/image128.png"/><Relationship Id="rId10" Type="http://schemas.openxmlformats.org/officeDocument/2006/relationships/image" Target="../media/image112.png"/><Relationship Id="rId19" Type="http://schemas.openxmlformats.org/officeDocument/2006/relationships/image" Target="../media/image148.png"/><Relationship Id="rId31" Type="http://schemas.openxmlformats.org/officeDocument/2006/relationships/image" Target="../media/image71.png"/><Relationship Id="rId44" Type="http://schemas.openxmlformats.org/officeDocument/2006/relationships/image" Target="../media/image124.png"/><Relationship Id="rId52" Type="http://schemas.openxmlformats.org/officeDocument/2006/relationships/image" Target="../media/image87.png"/><Relationship Id="rId60" Type="http://schemas.openxmlformats.org/officeDocument/2006/relationships/image" Target="../media/image101.png"/><Relationship Id="rId65" Type="http://schemas.openxmlformats.org/officeDocument/2006/relationships/image" Target="../media/image132.png"/><Relationship Id="rId4" Type="http://schemas.openxmlformats.org/officeDocument/2006/relationships/image" Target="../media/image140.png"/><Relationship Id="rId9" Type="http://schemas.openxmlformats.org/officeDocument/2006/relationships/image" Target="../media/image111.png"/><Relationship Id="rId14" Type="http://schemas.openxmlformats.org/officeDocument/2006/relationships/image" Target="../media/image145.png"/><Relationship Id="rId22" Type="http://schemas.openxmlformats.org/officeDocument/2006/relationships/image" Target="../media/image116.png"/><Relationship Id="rId27" Type="http://schemas.openxmlformats.org/officeDocument/2006/relationships/image" Target="../media/image117.png"/><Relationship Id="rId30" Type="http://schemas.openxmlformats.org/officeDocument/2006/relationships/image" Target="../media/image63.png"/><Relationship Id="rId35" Type="http://schemas.openxmlformats.org/officeDocument/2006/relationships/image" Target="../media/image121.png"/><Relationship Id="rId43" Type="http://schemas.openxmlformats.org/officeDocument/2006/relationships/image" Target="../media/image156.png"/><Relationship Id="rId48" Type="http://schemas.openxmlformats.org/officeDocument/2006/relationships/image" Target="../media/image158.png"/><Relationship Id="rId56" Type="http://schemas.openxmlformats.org/officeDocument/2006/relationships/image" Target="../media/image74.png"/><Relationship Id="rId64" Type="http://schemas.openxmlformats.org/officeDocument/2006/relationships/image" Target="../media/image131.png"/><Relationship Id="rId69" Type="http://schemas.openxmlformats.org/officeDocument/2006/relationships/image" Target="../media/image136.png"/><Relationship Id="rId8" Type="http://schemas.openxmlformats.org/officeDocument/2006/relationships/image" Target="../media/image110.png"/><Relationship Id="rId51" Type="http://schemas.openxmlformats.org/officeDocument/2006/relationships/image" Target="../media/image109.png"/><Relationship Id="rId3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7.png"/><Relationship Id="rId25" Type="http://schemas.openxmlformats.org/officeDocument/2006/relationships/image" Target="../media/image150.png"/><Relationship Id="rId33" Type="http://schemas.openxmlformats.org/officeDocument/2006/relationships/image" Target="../media/image49.png"/><Relationship Id="rId38" Type="http://schemas.openxmlformats.org/officeDocument/2006/relationships/image" Target="../media/image57.png"/><Relationship Id="rId46" Type="http://schemas.openxmlformats.org/officeDocument/2006/relationships/image" Target="../media/image86.png"/><Relationship Id="rId59" Type="http://schemas.openxmlformats.org/officeDocument/2006/relationships/image" Target="../media/image161.png"/><Relationship Id="rId67" Type="http://schemas.openxmlformats.org/officeDocument/2006/relationships/image" Target="../media/image134.png"/><Relationship Id="rId20" Type="http://schemas.openxmlformats.org/officeDocument/2006/relationships/image" Target="../media/image113.png"/><Relationship Id="rId41" Type="http://schemas.openxmlformats.org/officeDocument/2006/relationships/image" Target="../media/image154.png"/><Relationship Id="rId54" Type="http://schemas.openxmlformats.org/officeDocument/2006/relationships/image" Target="../media/image72.png"/><Relationship Id="rId62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26" Type="http://schemas.openxmlformats.org/officeDocument/2006/relationships/image" Target="../media/image203.png"/><Relationship Id="rId39" Type="http://schemas.openxmlformats.org/officeDocument/2006/relationships/image" Target="../media/image216.png"/><Relationship Id="rId3" Type="http://schemas.openxmlformats.org/officeDocument/2006/relationships/image" Target="../media/image180.png"/><Relationship Id="rId21" Type="http://schemas.openxmlformats.org/officeDocument/2006/relationships/image" Target="../media/image198.png"/><Relationship Id="rId34" Type="http://schemas.openxmlformats.org/officeDocument/2006/relationships/image" Target="../media/image211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5" Type="http://schemas.openxmlformats.org/officeDocument/2006/relationships/image" Target="../media/image202.png"/><Relationship Id="rId33" Type="http://schemas.openxmlformats.org/officeDocument/2006/relationships/image" Target="../media/image210.png"/><Relationship Id="rId38" Type="http://schemas.openxmlformats.org/officeDocument/2006/relationships/image" Target="../media/image215.png"/><Relationship Id="rId2" Type="http://schemas.openxmlformats.org/officeDocument/2006/relationships/image" Target="../media/image179.jp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29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201.png"/><Relationship Id="rId32" Type="http://schemas.openxmlformats.org/officeDocument/2006/relationships/image" Target="../media/image209.png"/><Relationship Id="rId37" Type="http://schemas.openxmlformats.org/officeDocument/2006/relationships/image" Target="../media/image214.png"/><Relationship Id="rId40" Type="http://schemas.openxmlformats.org/officeDocument/2006/relationships/image" Target="../media/image217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28" Type="http://schemas.openxmlformats.org/officeDocument/2006/relationships/image" Target="../media/image205.png"/><Relationship Id="rId36" Type="http://schemas.openxmlformats.org/officeDocument/2006/relationships/image" Target="../media/image213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31" Type="http://schemas.openxmlformats.org/officeDocument/2006/relationships/image" Target="../media/image208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Relationship Id="rId27" Type="http://schemas.openxmlformats.org/officeDocument/2006/relationships/image" Target="../media/image204.png"/><Relationship Id="rId30" Type="http://schemas.openxmlformats.org/officeDocument/2006/relationships/image" Target="../media/image207.png"/><Relationship Id="rId35" Type="http://schemas.openxmlformats.org/officeDocument/2006/relationships/image" Target="../media/image2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9C9F-D155-43E0-9B79-3CD8625BCAA5}"/>
              </a:ext>
            </a:extLst>
          </p:cNvPr>
          <p:cNvSpPr txBox="1">
            <a:spLocks/>
          </p:cNvSpPr>
          <p:nvPr/>
        </p:nvSpPr>
        <p:spPr>
          <a:xfrm>
            <a:off x="4391552" y="1865296"/>
            <a:ext cx="3408895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accent1"/>
                </a:solidFill>
                <a:latin typeface="+mn-lt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296213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nfl combine vertical jump">
            <a:extLst>
              <a:ext uri="{FF2B5EF4-FFF2-40B4-BE49-F238E27FC236}">
                <a16:creationId xmlns:a16="http://schemas.microsoft.com/office/drawing/2014/main" id="{93B88D90-1193-4297-8EA7-CF5F8E832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1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fl combine">
            <a:extLst>
              <a:ext uri="{FF2B5EF4-FFF2-40B4-BE49-F238E27FC236}">
                <a16:creationId xmlns:a16="http://schemas.microsoft.com/office/drawing/2014/main" id="{1B2D8F86-5217-4210-B001-1B21F122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6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nfl combine">
            <a:extLst>
              <a:ext uri="{FF2B5EF4-FFF2-40B4-BE49-F238E27FC236}">
                <a16:creationId xmlns:a16="http://schemas.microsoft.com/office/drawing/2014/main" id="{D4C12A62-1510-4BA0-AF52-DA3FA3FE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54" y="130400"/>
            <a:ext cx="9546091" cy="65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80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nfl combine bench press">
            <a:extLst>
              <a:ext uri="{FF2B5EF4-FFF2-40B4-BE49-F238E27FC236}">
                <a16:creationId xmlns:a16="http://schemas.microsoft.com/office/drawing/2014/main" id="{B73051BB-1B01-4820-9E93-24938B7E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440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nfl combine">
            <a:extLst>
              <a:ext uri="{FF2B5EF4-FFF2-40B4-BE49-F238E27FC236}">
                <a16:creationId xmlns:a16="http://schemas.microsoft.com/office/drawing/2014/main" id="{AD465C8C-69F5-4E84-BB73-1FE57680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018" y="615043"/>
            <a:ext cx="8313964" cy="562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24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Image result for nfl combine weigh in">
            <a:extLst>
              <a:ext uri="{FF2B5EF4-FFF2-40B4-BE49-F238E27FC236}">
                <a16:creationId xmlns:a16="http://schemas.microsoft.com/office/drawing/2014/main" id="{C7454531-DE4A-47A3-ADC1-0FD8F991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638" y="351890"/>
            <a:ext cx="7414723" cy="615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38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nfl combine weigh in">
            <a:extLst>
              <a:ext uri="{FF2B5EF4-FFF2-40B4-BE49-F238E27FC236}">
                <a16:creationId xmlns:a16="http://schemas.microsoft.com/office/drawing/2014/main" id="{BFA2F195-9C70-4067-8DFA-CE0E9634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53" y="1"/>
            <a:ext cx="8722894" cy="7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3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nfl combine">
            <a:extLst>
              <a:ext uri="{FF2B5EF4-FFF2-40B4-BE49-F238E27FC236}">
                <a16:creationId xmlns:a16="http://schemas.microsoft.com/office/drawing/2014/main" id="{BCD11511-BE01-424B-BF94-B7113030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3813"/>
            <a:ext cx="5886450" cy="68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8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474C-6116-4CAA-B94B-5FD6C01F7C22}"/>
              </a:ext>
            </a:extLst>
          </p:cNvPr>
          <p:cNvSpPr txBox="1">
            <a:spLocks/>
          </p:cNvSpPr>
          <p:nvPr/>
        </p:nvSpPr>
        <p:spPr>
          <a:xfrm>
            <a:off x="2220333" y="2404533"/>
            <a:ext cx="7751333" cy="197225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100" b="1" dirty="0" err="1">
                <a:solidFill>
                  <a:schemeClr val="accent1"/>
                </a:solidFill>
                <a:latin typeface="+mn-lt"/>
              </a:rPr>
              <a:t>Wonderlic</a:t>
            </a:r>
            <a:endParaRPr lang="en-US" sz="7100" b="1" dirty="0">
              <a:solidFill>
                <a:schemeClr val="accent1"/>
              </a:solidFill>
              <a:latin typeface="+mn-lt"/>
            </a:endParaRPr>
          </a:p>
          <a:p>
            <a:r>
              <a:rPr lang="en-US" sz="5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NFL IQ Test</a:t>
            </a:r>
          </a:p>
        </p:txBody>
      </p:sp>
    </p:spTree>
    <p:extLst>
      <p:ext uri="{BB962C8B-B14F-4D97-AF65-F5344CB8AC3E}">
        <p14:creationId xmlns:p14="http://schemas.microsoft.com/office/powerpoint/2010/main" val="281429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 result for nfl combine intelligence test">
            <a:extLst>
              <a:ext uri="{FF2B5EF4-FFF2-40B4-BE49-F238E27FC236}">
                <a16:creationId xmlns:a16="http://schemas.microsoft.com/office/drawing/2014/main" id="{67BC25B2-B8D9-47A5-AC3B-3CC1821E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340" y="462416"/>
            <a:ext cx="8747319" cy="593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880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usc football">
            <a:extLst>
              <a:ext uri="{FF2B5EF4-FFF2-40B4-BE49-F238E27FC236}">
                <a16:creationId xmlns:a16="http://schemas.microsoft.com/office/drawing/2014/main" id="{B94E183B-2E74-4D1B-88A3-716AF66FD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4313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56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nfl combine intelligence test">
            <a:extLst>
              <a:ext uri="{FF2B5EF4-FFF2-40B4-BE49-F238E27FC236}">
                <a16:creationId xmlns:a16="http://schemas.microsoft.com/office/drawing/2014/main" id="{4D731163-1262-4D21-8999-2B3BE55E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2" y="1001487"/>
            <a:ext cx="11511575" cy="455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798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56EBA3-9043-41AC-BF6E-2ADCEA36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" y="1037690"/>
            <a:ext cx="12155717" cy="46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3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82114-83EE-4FBE-8A55-EF80A3D6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52400"/>
            <a:ext cx="97917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A629B-0683-400D-A5D0-B3980BB6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22" y="449232"/>
            <a:ext cx="10358755" cy="64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C522B-601F-4987-ACC0-CE618F0D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935" y="377452"/>
            <a:ext cx="5866130" cy="60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6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BE5EE7D-1F46-46B5-A2E0-97132FDF201A}"/>
              </a:ext>
            </a:extLst>
          </p:cNvPr>
          <p:cNvGrpSpPr/>
          <p:nvPr/>
        </p:nvGrpSpPr>
        <p:grpSpPr>
          <a:xfrm>
            <a:off x="755630" y="335280"/>
            <a:ext cx="10887730" cy="6396037"/>
            <a:chOff x="755630" y="335280"/>
            <a:chExt cx="10887730" cy="639603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C3673DB-8268-4DAE-AB9B-5DE79BE4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630" y="487680"/>
              <a:ext cx="10680739" cy="624363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D4FDA9-7CB5-42BD-9B41-00A15E90CA3B}"/>
                </a:ext>
              </a:extLst>
            </p:cNvPr>
            <p:cNvSpPr/>
            <p:nvPr/>
          </p:nvSpPr>
          <p:spPr>
            <a:xfrm>
              <a:off x="11365249" y="335280"/>
              <a:ext cx="278111" cy="6396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4513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E1AEF2A6-1D41-45F8-A978-A0E3884F9877}"/>
              </a:ext>
            </a:extLst>
          </p:cNvPr>
          <p:cNvSpPr/>
          <p:nvPr/>
        </p:nvSpPr>
        <p:spPr>
          <a:xfrm>
            <a:off x="2597381" y="605790"/>
            <a:ext cx="7135524" cy="582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2597381" y="605790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97381" y="1664624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97381" y="2723457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97381" y="3782291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597381" y="4841125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597381" y="5899958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54036" y="798022"/>
            <a:ext cx="102870" cy="145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0414" y="794905"/>
            <a:ext cx="102177" cy="151967"/>
          </a:xfrm>
          <a:custGeom>
            <a:avLst/>
            <a:gdLst/>
            <a:ahLst/>
            <a:cxnLst/>
            <a:rect l="l" t="t" r="r" b="b"/>
            <a:pathLst>
              <a:path w="149860" h="222884">
                <a:moveTo>
                  <a:pt x="74676" y="222504"/>
                </a:moveTo>
                <a:lnTo>
                  <a:pt x="26455" y="206430"/>
                </a:lnTo>
                <a:lnTo>
                  <a:pt x="4381" y="159258"/>
                </a:lnTo>
                <a:lnTo>
                  <a:pt x="0" y="111252"/>
                </a:lnTo>
                <a:lnTo>
                  <a:pt x="1119" y="86391"/>
                </a:lnTo>
                <a:lnTo>
                  <a:pt x="9644" y="45243"/>
                </a:lnTo>
                <a:lnTo>
                  <a:pt x="39433" y="7620"/>
                </a:lnTo>
                <a:lnTo>
                  <a:pt x="74676" y="0"/>
                </a:lnTo>
                <a:lnTo>
                  <a:pt x="93797" y="1952"/>
                </a:lnTo>
                <a:lnTo>
                  <a:pt x="109918" y="7620"/>
                </a:lnTo>
                <a:lnTo>
                  <a:pt x="122896" y="16716"/>
                </a:lnTo>
                <a:lnTo>
                  <a:pt x="132588" y="28956"/>
                </a:lnTo>
                <a:lnTo>
                  <a:pt x="135493" y="35052"/>
                </a:lnTo>
                <a:lnTo>
                  <a:pt x="74676" y="35052"/>
                </a:lnTo>
                <a:lnTo>
                  <a:pt x="66365" y="36218"/>
                </a:lnTo>
                <a:lnTo>
                  <a:pt x="46101" y="77914"/>
                </a:lnTo>
                <a:lnTo>
                  <a:pt x="44196" y="111252"/>
                </a:lnTo>
                <a:lnTo>
                  <a:pt x="44719" y="128635"/>
                </a:lnTo>
                <a:lnTo>
                  <a:pt x="50292" y="167640"/>
                </a:lnTo>
                <a:lnTo>
                  <a:pt x="74676" y="187452"/>
                </a:lnTo>
                <a:lnTo>
                  <a:pt x="135654" y="187452"/>
                </a:lnTo>
                <a:lnTo>
                  <a:pt x="132588" y="193548"/>
                </a:lnTo>
                <a:lnTo>
                  <a:pt x="122896" y="206430"/>
                </a:lnTo>
                <a:lnTo>
                  <a:pt x="109918" y="215455"/>
                </a:lnTo>
                <a:lnTo>
                  <a:pt x="93797" y="220765"/>
                </a:lnTo>
                <a:lnTo>
                  <a:pt x="74676" y="222504"/>
                </a:lnTo>
                <a:close/>
              </a:path>
              <a:path w="149860" h="222884">
                <a:moveTo>
                  <a:pt x="135654" y="187452"/>
                </a:moveTo>
                <a:lnTo>
                  <a:pt x="74676" y="187452"/>
                </a:lnTo>
                <a:lnTo>
                  <a:pt x="83843" y="186285"/>
                </a:lnTo>
                <a:lnTo>
                  <a:pt x="90868" y="182689"/>
                </a:lnTo>
                <a:lnTo>
                  <a:pt x="103822" y="144018"/>
                </a:lnTo>
                <a:lnTo>
                  <a:pt x="105156" y="111252"/>
                </a:lnTo>
                <a:lnTo>
                  <a:pt x="104846" y="93225"/>
                </a:lnTo>
                <a:lnTo>
                  <a:pt x="99060" y="54864"/>
                </a:lnTo>
                <a:lnTo>
                  <a:pt x="74676" y="35052"/>
                </a:lnTo>
                <a:lnTo>
                  <a:pt x="135493" y="35052"/>
                </a:lnTo>
                <a:lnTo>
                  <a:pt x="140350" y="45243"/>
                </a:lnTo>
                <a:lnTo>
                  <a:pt x="145542" y="64389"/>
                </a:lnTo>
                <a:lnTo>
                  <a:pt x="148447" y="86391"/>
                </a:lnTo>
                <a:lnTo>
                  <a:pt x="149352" y="111252"/>
                </a:lnTo>
                <a:lnTo>
                  <a:pt x="148447" y="136969"/>
                </a:lnTo>
                <a:lnTo>
                  <a:pt x="145542" y="159258"/>
                </a:lnTo>
                <a:lnTo>
                  <a:pt x="140350" y="178117"/>
                </a:lnTo>
                <a:lnTo>
                  <a:pt x="135654" y="187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84715" y="871798"/>
            <a:ext cx="58449" cy="28142"/>
          </a:xfrm>
          <a:custGeom>
            <a:avLst/>
            <a:gdLst/>
            <a:ahLst/>
            <a:cxnLst/>
            <a:rect l="l" t="t" r="r" b="b"/>
            <a:pathLst>
              <a:path w="85725" h="41275">
                <a:moveTo>
                  <a:pt x="0" y="0"/>
                </a:moveTo>
                <a:lnTo>
                  <a:pt x="85343" y="0"/>
                </a:lnTo>
                <a:lnTo>
                  <a:pt x="85343" y="41147"/>
                </a:lnTo>
                <a:lnTo>
                  <a:pt x="0" y="411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51215" y="832312"/>
            <a:ext cx="109105" cy="155864"/>
          </a:xfrm>
          <a:custGeom>
            <a:avLst/>
            <a:gdLst/>
            <a:ahLst/>
            <a:cxnLst/>
            <a:rect l="l" t="t" r="r" b="b"/>
            <a:pathLst>
              <a:path w="160020" h="228600">
                <a:moveTo>
                  <a:pt x="42672" y="228600"/>
                </a:moveTo>
                <a:lnTo>
                  <a:pt x="22860" y="228600"/>
                </a:lnTo>
                <a:lnTo>
                  <a:pt x="22860" y="195072"/>
                </a:lnTo>
                <a:lnTo>
                  <a:pt x="44196" y="195072"/>
                </a:lnTo>
                <a:lnTo>
                  <a:pt x="50292" y="192024"/>
                </a:lnTo>
                <a:lnTo>
                  <a:pt x="51816" y="190500"/>
                </a:lnTo>
                <a:lnTo>
                  <a:pt x="54864" y="185928"/>
                </a:lnTo>
                <a:lnTo>
                  <a:pt x="56388" y="181356"/>
                </a:lnTo>
                <a:lnTo>
                  <a:pt x="57912" y="175260"/>
                </a:lnTo>
                <a:lnTo>
                  <a:pt x="59436" y="172212"/>
                </a:lnTo>
                <a:lnTo>
                  <a:pt x="57912" y="170688"/>
                </a:lnTo>
                <a:lnTo>
                  <a:pt x="0" y="0"/>
                </a:lnTo>
                <a:lnTo>
                  <a:pt x="47244" y="0"/>
                </a:lnTo>
                <a:lnTo>
                  <a:pt x="82296" y="120396"/>
                </a:lnTo>
                <a:lnTo>
                  <a:pt x="117994" y="120396"/>
                </a:lnTo>
                <a:lnTo>
                  <a:pt x="103632" y="161544"/>
                </a:lnTo>
                <a:lnTo>
                  <a:pt x="89725" y="198310"/>
                </a:lnTo>
                <a:lnTo>
                  <a:pt x="55245" y="228004"/>
                </a:lnTo>
                <a:lnTo>
                  <a:pt x="42672" y="228600"/>
                </a:lnTo>
                <a:close/>
              </a:path>
              <a:path w="160020" h="228600">
                <a:moveTo>
                  <a:pt x="117994" y="120396"/>
                </a:moveTo>
                <a:lnTo>
                  <a:pt x="82296" y="120396"/>
                </a:lnTo>
                <a:lnTo>
                  <a:pt x="115824" y="0"/>
                </a:lnTo>
                <a:lnTo>
                  <a:pt x="160020" y="0"/>
                </a:lnTo>
                <a:lnTo>
                  <a:pt x="117994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70712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262" y="46410"/>
                </a:lnTo>
                <a:lnTo>
                  <a:pt x="27098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683" y="16644"/>
                </a:lnTo>
                <a:lnTo>
                  <a:pt x="141039" y="33528"/>
                </a:lnTo>
                <a:lnTo>
                  <a:pt x="64008" y="33528"/>
                </a:lnTo>
                <a:lnTo>
                  <a:pt x="57888" y="36599"/>
                </a:lnTo>
                <a:lnTo>
                  <a:pt x="53340" y="41148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1816" y="172212"/>
                </a:moveTo>
                <a:lnTo>
                  <a:pt x="15240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313" y="76747"/>
                </a:lnTo>
                <a:lnTo>
                  <a:pt x="60960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9060" y="41148"/>
                </a:lnTo>
                <a:lnTo>
                  <a:pt x="89916" y="35052"/>
                </a:lnTo>
                <a:lnTo>
                  <a:pt x="83820" y="33528"/>
                </a:lnTo>
                <a:lnTo>
                  <a:pt x="141039" y="33528"/>
                </a:lnTo>
                <a:lnTo>
                  <a:pt x="142057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9060" y="89916"/>
                </a:lnTo>
                <a:lnTo>
                  <a:pt x="92964" y="92964"/>
                </a:lnTo>
                <a:lnTo>
                  <a:pt x="89916" y="92964"/>
                </a:lnTo>
                <a:lnTo>
                  <a:pt x="86868" y="94488"/>
                </a:lnTo>
                <a:lnTo>
                  <a:pt x="82296" y="96012"/>
                </a:lnTo>
                <a:lnTo>
                  <a:pt x="64008" y="99060"/>
                </a:lnTo>
                <a:lnTo>
                  <a:pt x="57912" y="100584"/>
                </a:lnTo>
                <a:lnTo>
                  <a:pt x="53340" y="103632"/>
                </a:lnTo>
                <a:lnTo>
                  <a:pt x="47244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5720" y="134112"/>
                </a:lnTo>
                <a:lnTo>
                  <a:pt x="48768" y="137160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4780"/>
                </a:lnTo>
                <a:lnTo>
                  <a:pt x="144399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59793" y="171878"/>
                </a:lnTo>
                <a:lnTo>
                  <a:pt x="51816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4008" y="141732"/>
                </a:lnTo>
                <a:lnTo>
                  <a:pt x="70604" y="141398"/>
                </a:lnTo>
                <a:lnTo>
                  <a:pt x="76771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6680" y="167640"/>
                </a:lnTo>
                <a:lnTo>
                  <a:pt x="103632" y="161544"/>
                </a:lnTo>
                <a:lnTo>
                  <a:pt x="103632" y="152400"/>
                </a:lnTo>
                <a:lnTo>
                  <a:pt x="102108" y="149352"/>
                </a:lnTo>
                <a:lnTo>
                  <a:pt x="144399" y="149352"/>
                </a:lnTo>
                <a:lnTo>
                  <a:pt x="144780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394364" y="793866"/>
            <a:ext cx="179762" cy="152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652058" y="793866"/>
            <a:ext cx="107026" cy="152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778827" y="829194"/>
            <a:ext cx="218208" cy="11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017818" y="793866"/>
            <a:ext cx="99753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4930140" y="793866"/>
            <a:ext cx="189201" cy="149802"/>
          </a:xfrm>
          <a:custGeom>
            <a:avLst/>
            <a:gdLst/>
            <a:ahLst/>
            <a:cxnLst/>
            <a:rect l="l" t="t" r="r" b="b"/>
            <a:pathLst>
              <a:path w="277495" h="219709">
                <a:moveTo>
                  <a:pt x="102108" y="219456"/>
                </a:moveTo>
                <a:lnTo>
                  <a:pt x="60960" y="219456"/>
                </a:lnTo>
                <a:lnTo>
                  <a:pt x="0" y="0"/>
                </a:lnTo>
                <a:lnTo>
                  <a:pt x="47244" y="0"/>
                </a:lnTo>
                <a:lnTo>
                  <a:pt x="74676" y="126492"/>
                </a:lnTo>
                <a:lnTo>
                  <a:pt x="80772" y="161543"/>
                </a:lnTo>
                <a:lnTo>
                  <a:pt x="114517" y="161543"/>
                </a:lnTo>
                <a:lnTo>
                  <a:pt x="102108" y="219456"/>
                </a:lnTo>
                <a:close/>
              </a:path>
              <a:path w="277495" h="219709">
                <a:moveTo>
                  <a:pt x="114517" y="161543"/>
                </a:moveTo>
                <a:lnTo>
                  <a:pt x="80772" y="161543"/>
                </a:lnTo>
                <a:lnTo>
                  <a:pt x="88392" y="126492"/>
                </a:lnTo>
                <a:lnTo>
                  <a:pt x="112776" y="0"/>
                </a:lnTo>
                <a:lnTo>
                  <a:pt x="161543" y="0"/>
                </a:lnTo>
                <a:lnTo>
                  <a:pt x="171532" y="48768"/>
                </a:lnTo>
                <a:lnTo>
                  <a:pt x="137160" y="48768"/>
                </a:lnTo>
                <a:lnTo>
                  <a:pt x="129540" y="91440"/>
                </a:lnTo>
                <a:lnTo>
                  <a:pt x="114517" y="161543"/>
                </a:lnTo>
                <a:close/>
              </a:path>
              <a:path w="277495" h="219709">
                <a:moveTo>
                  <a:pt x="231372" y="161543"/>
                </a:moveTo>
                <a:lnTo>
                  <a:pt x="195072" y="161543"/>
                </a:lnTo>
                <a:lnTo>
                  <a:pt x="201168" y="128016"/>
                </a:lnTo>
                <a:lnTo>
                  <a:pt x="230124" y="0"/>
                </a:lnTo>
                <a:lnTo>
                  <a:pt x="277368" y="0"/>
                </a:lnTo>
                <a:lnTo>
                  <a:pt x="231372" y="161543"/>
                </a:lnTo>
                <a:close/>
              </a:path>
              <a:path w="277495" h="219709">
                <a:moveTo>
                  <a:pt x="214883" y="219456"/>
                </a:moveTo>
                <a:lnTo>
                  <a:pt x="172212" y="219456"/>
                </a:lnTo>
                <a:lnTo>
                  <a:pt x="146304" y="91440"/>
                </a:lnTo>
                <a:lnTo>
                  <a:pt x="137160" y="48768"/>
                </a:lnTo>
                <a:lnTo>
                  <a:pt x="171532" y="48768"/>
                </a:lnTo>
                <a:lnTo>
                  <a:pt x="187452" y="126492"/>
                </a:lnTo>
                <a:lnTo>
                  <a:pt x="195072" y="161543"/>
                </a:lnTo>
                <a:lnTo>
                  <a:pt x="231372" y="161543"/>
                </a:lnTo>
                <a:lnTo>
                  <a:pt x="214883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124450" y="829195"/>
            <a:ext cx="107026" cy="117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249141" y="793866"/>
            <a:ext cx="29441" cy="27276"/>
          </a:xfrm>
          <a:custGeom>
            <a:avLst/>
            <a:gdLst/>
            <a:ahLst/>
            <a:cxnLst/>
            <a:rect l="l" t="t" r="r" b="b"/>
            <a:pathLst>
              <a:path w="43179" h="40005">
                <a:moveTo>
                  <a:pt x="42672" y="39624"/>
                </a:moveTo>
                <a:lnTo>
                  <a:pt x="0" y="39624"/>
                </a:lnTo>
                <a:lnTo>
                  <a:pt x="0" y="0"/>
                </a:lnTo>
                <a:lnTo>
                  <a:pt x="42672" y="0"/>
                </a:lnTo>
                <a:lnTo>
                  <a:pt x="42672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5263688" y="832312"/>
            <a:ext cx="0" cy="111269"/>
          </a:xfrm>
          <a:custGeom>
            <a:avLst/>
            <a:gdLst/>
            <a:ahLst/>
            <a:cxnLst/>
            <a:rect l="l" t="t" r="r" b="b"/>
            <a:pathLst>
              <a:path h="163194">
                <a:moveTo>
                  <a:pt x="0" y="0"/>
                </a:moveTo>
                <a:lnTo>
                  <a:pt x="0" y="163068"/>
                </a:lnTo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5299017" y="829195"/>
            <a:ext cx="107026" cy="1589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433060" y="793866"/>
            <a:ext cx="99753" cy="1496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549438" y="803217"/>
            <a:ext cx="62345" cy="1415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753744" y="793692"/>
            <a:ext cx="31173" cy="57150"/>
          </a:xfrm>
          <a:custGeom>
            <a:avLst/>
            <a:gdLst/>
            <a:ahLst/>
            <a:cxnLst/>
            <a:rect l="l" t="t" r="r" b="b"/>
            <a:pathLst>
              <a:path w="45720" h="83819">
                <a:moveTo>
                  <a:pt x="0" y="0"/>
                </a:moveTo>
                <a:lnTo>
                  <a:pt x="45720" y="0"/>
                </a:lnTo>
                <a:lnTo>
                  <a:pt x="45720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753745" y="863831"/>
            <a:ext cx="120794" cy="0"/>
          </a:xfrm>
          <a:custGeom>
            <a:avLst/>
            <a:gdLst/>
            <a:ahLst/>
            <a:cxnLst/>
            <a:rect l="l" t="t" r="r" b="b"/>
            <a:pathLst>
              <a:path w="177165">
                <a:moveTo>
                  <a:pt x="0" y="0"/>
                </a:moveTo>
                <a:lnTo>
                  <a:pt x="176784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769331" y="876820"/>
            <a:ext cx="0" cy="66675"/>
          </a:xfrm>
          <a:custGeom>
            <a:avLst/>
            <a:gdLst/>
            <a:ahLst/>
            <a:cxnLst/>
            <a:rect l="l" t="t" r="r" b="b"/>
            <a:pathLst>
              <a:path h="97790">
                <a:moveTo>
                  <a:pt x="0" y="0"/>
                </a:moveTo>
                <a:lnTo>
                  <a:pt x="0" y="97790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843106" y="793865"/>
            <a:ext cx="31173" cy="57150"/>
          </a:xfrm>
          <a:custGeom>
            <a:avLst/>
            <a:gdLst/>
            <a:ahLst/>
            <a:cxnLst/>
            <a:rect l="l" t="t" r="r" b="b"/>
            <a:pathLst>
              <a:path w="45720" h="83819">
                <a:moveTo>
                  <a:pt x="45720" y="83820"/>
                </a:moveTo>
                <a:lnTo>
                  <a:pt x="0" y="83820"/>
                </a:lnTo>
                <a:lnTo>
                  <a:pt x="0" y="0"/>
                </a:lnTo>
                <a:lnTo>
                  <a:pt x="45720" y="0"/>
                </a:lnTo>
                <a:lnTo>
                  <a:pt x="45720" y="83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6858693" y="876992"/>
            <a:ext cx="0" cy="66675"/>
          </a:xfrm>
          <a:custGeom>
            <a:avLst/>
            <a:gdLst/>
            <a:ahLst/>
            <a:cxnLst/>
            <a:rect l="l" t="t" r="r" b="b"/>
            <a:pathLst>
              <a:path h="97790">
                <a:moveTo>
                  <a:pt x="0" y="0"/>
                </a:moveTo>
                <a:lnTo>
                  <a:pt x="0" y="97536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6891943" y="829195"/>
            <a:ext cx="107026" cy="117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7015595" y="793866"/>
            <a:ext cx="29441" cy="27276"/>
          </a:xfrm>
          <a:custGeom>
            <a:avLst/>
            <a:gdLst/>
            <a:ahLst/>
            <a:cxnLst/>
            <a:rect l="l" t="t" r="r" b="b"/>
            <a:pathLst>
              <a:path w="43179" h="40005">
                <a:moveTo>
                  <a:pt x="42672" y="39624"/>
                </a:moveTo>
                <a:lnTo>
                  <a:pt x="0" y="39624"/>
                </a:lnTo>
                <a:lnTo>
                  <a:pt x="0" y="0"/>
                </a:lnTo>
                <a:lnTo>
                  <a:pt x="42672" y="0"/>
                </a:lnTo>
                <a:lnTo>
                  <a:pt x="42672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7030143" y="832312"/>
            <a:ext cx="0" cy="111269"/>
          </a:xfrm>
          <a:custGeom>
            <a:avLst/>
            <a:gdLst/>
            <a:ahLst/>
            <a:cxnLst/>
            <a:rect l="l" t="t" r="r" b="b"/>
            <a:pathLst>
              <a:path h="163194">
                <a:moveTo>
                  <a:pt x="0" y="0"/>
                </a:moveTo>
                <a:lnTo>
                  <a:pt x="0" y="163068"/>
                </a:lnTo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7066511" y="829195"/>
            <a:ext cx="107026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7200553" y="793866"/>
            <a:ext cx="99753" cy="1496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7315893" y="803217"/>
            <a:ext cx="62345" cy="1415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8493182" y="793866"/>
            <a:ext cx="126769" cy="14962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8640734" y="829195"/>
            <a:ext cx="64510" cy="114300"/>
          </a:xfrm>
          <a:custGeom>
            <a:avLst/>
            <a:gdLst/>
            <a:ahLst/>
            <a:cxnLst/>
            <a:rect l="l" t="t" r="r" b="b"/>
            <a:pathLst>
              <a:path w="94615" h="167640">
                <a:moveTo>
                  <a:pt x="94488" y="32004"/>
                </a:moveTo>
                <a:lnTo>
                  <a:pt x="41148" y="32004"/>
                </a:lnTo>
                <a:lnTo>
                  <a:pt x="45696" y="24598"/>
                </a:lnTo>
                <a:lnTo>
                  <a:pt x="79557" y="809"/>
                </a:lnTo>
                <a:lnTo>
                  <a:pt x="88392" y="0"/>
                </a:lnTo>
                <a:lnTo>
                  <a:pt x="94488" y="0"/>
                </a:lnTo>
                <a:lnTo>
                  <a:pt x="94488" y="32004"/>
                </a:lnTo>
                <a:close/>
              </a:path>
              <a:path w="94615" h="167640">
                <a:moveTo>
                  <a:pt x="42672" y="167640"/>
                </a:moveTo>
                <a:lnTo>
                  <a:pt x="0" y="167640"/>
                </a:lnTo>
                <a:lnTo>
                  <a:pt x="0" y="4572"/>
                </a:lnTo>
                <a:lnTo>
                  <a:pt x="41148" y="4572"/>
                </a:lnTo>
                <a:lnTo>
                  <a:pt x="41148" y="32004"/>
                </a:lnTo>
                <a:lnTo>
                  <a:pt x="94488" y="32004"/>
                </a:lnTo>
                <a:lnTo>
                  <a:pt x="94488" y="42672"/>
                </a:lnTo>
                <a:lnTo>
                  <a:pt x="82296" y="42672"/>
                </a:lnTo>
                <a:lnTo>
                  <a:pt x="70604" y="43791"/>
                </a:lnTo>
                <a:lnTo>
                  <a:pt x="43815" y="72390"/>
                </a:lnTo>
                <a:lnTo>
                  <a:pt x="42672" y="89916"/>
                </a:lnTo>
                <a:lnTo>
                  <a:pt x="42672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714509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048" y="46410"/>
                </a:lnTo>
                <a:lnTo>
                  <a:pt x="26455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040" y="16644"/>
                </a:lnTo>
                <a:lnTo>
                  <a:pt x="140727" y="33528"/>
                </a:lnTo>
                <a:lnTo>
                  <a:pt x="64008" y="33528"/>
                </a:lnTo>
                <a:lnTo>
                  <a:pt x="56388" y="36576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0292" y="172212"/>
                </a:moveTo>
                <a:lnTo>
                  <a:pt x="13716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289" y="76747"/>
                </a:lnTo>
                <a:lnTo>
                  <a:pt x="59436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7536" y="41148"/>
                </a:lnTo>
                <a:lnTo>
                  <a:pt x="92964" y="38100"/>
                </a:lnTo>
                <a:lnTo>
                  <a:pt x="89916" y="35052"/>
                </a:lnTo>
                <a:lnTo>
                  <a:pt x="82296" y="33528"/>
                </a:lnTo>
                <a:lnTo>
                  <a:pt x="140727" y="33528"/>
                </a:lnTo>
                <a:lnTo>
                  <a:pt x="141842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4488" y="91440"/>
                </a:lnTo>
                <a:lnTo>
                  <a:pt x="92964" y="92964"/>
                </a:lnTo>
                <a:lnTo>
                  <a:pt x="89916" y="92964"/>
                </a:lnTo>
                <a:lnTo>
                  <a:pt x="80772" y="96012"/>
                </a:lnTo>
                <a:lnTo>
                  <a:pt x="71628" y="97536"/>
                </a:lnTo>
                <a:lnTo>
                  <a:pt x="56388" y="100584"/>
                </a:lnTo>
                <a:lnTo>
                  <a:pt x="53340" y="103632"/>
                </a:lnTo>
                <a:lnTo>
                  <a:pt x="45720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4196" y="134112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89916" y="160020"/>
                </a:lnTo>
                <a:lnTo>
                  <a:pt x="82296" y="164592"/>
                </a:lnTo>
                <a:lnTo>
                  <a:pt x="75152" y="168354"/>
                </a:lnTo>
                <a:lnTo>
                  <a:pt x="67437" y="170688"/>
                </a:lnTo>
                <a:lnTo>
                  <a:pt x="59150" y="171878"/>
                </a:lnTo>
                <a:lnTo>
                  <a:pt x="50292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2484" y="141732"/>
                </a:lnTo>
                <a:lnTo>
                  <a:pt x="69318" y="141398"/>
                </a:lnTo>
                <a:lnTo>
                  <a:pt x="76009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5156" y="167640"/>
                </a:lnTo>
                <a:lnTo>
                  <a:pt x="105156" y="164592"/>
                </a:lnTo>
                <a:lnTo>
                  <a:pt x="103632" y="161544"/>
                </a:lnTo>
                <a:lnTo>
                  <a:pt x="103632" y="158496"/>
                </a:lnTo>
                <a:lnTo>
                  <a:pt x="102108" y="155448"/>
                </a:lnTo>
                <a:lnTo>
                  <a:pt x="102108" y="149352"/>
                </a:lnTo>
                <a:lnTo>
                  <a:pt x="143256" y="149352"/>
                </a:lnTo>
                <a:lnTo>
                  <a:pt x="143256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826731" y="792826"/>
            <a:ext cx="63644" cy="150668"/>
          </a:xfrm>
          <a:custGeom>
            <a:avLst/>
            <a:gdLst/>
            <a:ahLst/>
            <a:cxnLst/>
            <a:rect l="l" t="t" r="r" b="b"/>
            <a:pathLst>
              <a:path w="93345" h="220980">
                <a:moveTo>
                  <a:pt x="65532" y="60960"/>
                </a:moveTo>
                <a:lnTo>
                  <a:pt x="22860" y="60960"/>
                </a:lnTo>
                <a:lnTo>
                  <a:pt x="22860" y="50292"/>
                </a:lnTo>
                <a:lnTo>
                  <a:pt x="38266" y="7715"/>
                </a:lnTo>
                <a:lnTo>
                  <a:pt x="76200" y="0"/>
                </a:lnTo>
                <a:lnTo>
                  <a:pt x="92964" y="0"/>
                </a:lnTo>
                <a:lnTo>
                  <a:pt x="92964" y="33528"/>
                </a:lnTo>
                <a:lnTo>
                  <a:pt x="74676" y="33528"/>
                </a:lnTo>
                <a:lnTo>
                  <a:pt x="71628" y="35052"/>
                </a:lnTo>
                <a:lnTo>
                  <a:pt x="68580" y="38100"/>
                </a:lnTo>
                <a:lnTo>
                  <a:pt x="65532" y="44196"/>
                </a:lnTo>
                <a:lnTo>
                  <a:pt x="65532" y="60960"/>
                </a:lnTo>
                <a:close/>
              </a:path>
              <a:path w="93345" h="220980">
                <a:moveTo>
                  <a:pt x="92964" y="91440"/>
                </a:moveTo>
                <a:lnTo>
                  <a:pt x="0" y="91440"/>
                </a:lnTo>
                <a:lnTo>
                  <a:pt x="0" y="60960"/>
                </a:lnTo>
                <a:lnTo>
                  <a:pt x="92964" y="60960"/>
                </a:lnTo>
                <a:lnTo>
                  <a:pt x="92964" y="91440"/>
                </a:lnTo>
                <a:close/>
              </a:path>
              <a:path w="93345" h="220980">
                <a:moveTo>
                  <a:pt x="65532" y="220980"/>
                </a:moveTo>
                <a:lnTo>
                  <a:pt x="22860" y="220980"/>
                </a:lnTo>
                <a:lnTo>
                  <a:pt x="22860" y="91440"/>
                </a:lnTo>
                <a:lnTo>
                  <a:pt x="65532" y="91440"/>
                </a:lnTo>
                <a:lnTo>
                  <a:pt x="65532" y="22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895310" y="803217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40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40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40" h="207644">
                <a:moveTo>
                  <a:pt x="57030" y="207549"/>
                </a:moveTo>
                <a:lnTo>
                  <a:pt x="22860" y="185928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70688"/>
                </a:lnTo>
                <a:lnTo>
                  <a:pt x="67056" y="172212"/>
                </a:lnTo>
                <a:lnTo>
                  <a:pt x="70104" y="173736"/>
                </a:lnTo>
                <a:lnTo>
                  <a:pt x="91440" y="173736"/>
                </a:lnTo>
                <a:lnTo>
                  <a:pt x="91440" y="207264"/>
                </a:lnTo>
                <a:lnTo>
                  <a:pt x="71628" y="207264"/>
                </a:lnTo>
                <a:lnTo>
                  <a:pt x="57030" y="207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967007" y="829194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80772" y="172212"/>
                </a:moveTo>
                <a:lnTo>
                  <a:pt x="37266" y="161282"/>
                </a:lnTo>
                <a:lnTo>
                  <a:pt x="6477" y="126111"/>
                </a:lnTo>
                <a:lnTo>
                  <a:pt x="0" y="88392"/>
                </a:lnTo>
                <a:lnTo>
                  <a:pt x="1428" y="68079"/>
                </a:lnTo>
                <a:lnTo>
                  <a:pt x="22860" y="22860"/>
                </a:lnTo>
                <a:lnTo>
                  <a:pt x="62722" y="1428"/>
                </a:lnTo>
                <a:lnTo>
                  <a:pt x="79248" y="0"/>
                </a:lnTo>
                <a:lnTo>
                  <a:pt x="892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913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791" y="138684"/>
                </a:lnTo>
                <a:lnTo>
                  <a:pt x="144922" y="141589"/>
                </a:lnTo>
                <a:lnTo>
                  <a:pt x="138684" y="149352"/>
                </a:lnTo>
                <a:lnTo>
                  <a:pt x="127277" y="159353"/>
                </a:lnTo>
                <a:lnTo>
                  <a:pt x="113728" y="166497"/>
                </a:lnTo>
                <a:lnTo>
                  <a:pt x="98178" y="170783"/>
                </a:lnTo>
                <a:lnTo>
                  <a:pt x="80772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2180" y="61126"/>
                </a:lnTo>
                <a:lnTo>
                  <a:pt x="110299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791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828" y="126634"/>
                </a:lnTo>
                <a:lnTo>
                  <a:pt x="149733" y="134112"/>
                </a:lnTo>
                <a:lnTo>
                  <a:pt x="146791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9084425" y="79386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277"/>
                </a:lnTo>
                <a:lnTo>
                  <a:pt x="18288" y="76200"/>
                </a:lnTo>
                <a:lnTo>
                  <a:pt x="54078" y="53482"/>
                </a:lnTo>
                <a:lnTo>
                  <a:pt x="68580" y="51816"/>
                </a:lnTo>
                <a:lnTo>
                  <a:pt x="76295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963"/>
                </a:lnTo>
                <a:lnTo>
                  <a:pt x="45720" y="118110"/>
                </a:lnTo>
                <a:lnTo>
                  <a:pt x="44196" y="138684"/>
                </a:lnTo>
                <a:lnTo>
                  <a:pt x="44529" y="149542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466" y="204430"/>
                </a:lnTo>
                <a:lnTo>
                  <a:pt x="104203" y="20974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281103" y="1332114"/>
            <a:ext cx="104948" cy="1600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42138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488920" y="1330036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593869" y="1330036"/>
            <a:ext cx="107026" cy="1620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93277" y="1330036"/>
            <a:ext cx="105987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216929" y="1330036"/>
            <a:ext cx="105975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341681" y="1330036"/>
            <a:ext cx="106965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6949093" y="1323802"/>
            <a:ext cx="100792" cy="1569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7069628" y="1323802"/>
            <a:ext cx="108065" cy="1569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808026" y="1321723"/>
            <a:ext cx="54033" cy="15898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281103" y="1851659"/>
            <a:ext cx="10910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42138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470218" y="1849582"/>
            <a:ext cx="105914" cy="1620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595947" y="1849581"/>
            <a:ext cx="105987" cy="15898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093277" y="1849581"/>
            <a:ext cx="105987" cy="15898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221085" y="1851660"/>
            <a:ext cx="101831" cy="1569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341620" y="1851660"/>
            <a:ext cx="104948" cy="16002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6853497" y="1851660"/>
            <a:ext cx="101831" cy="1569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6974032" y="1851660"/>
            <a:ext cx="104948" cy="1600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711431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7162107" y="1851660"/>
            <a:ext cx="104948" cy="1600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808026" y="1849582"/>
            <a:ext cx="54033" cy="1589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281103" y="2380557"/>
            <a:ext cx="109105" cy="1569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42138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469178" y="2380557"/>
            <a:ext cx="108065" cy="1569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593869" y="2378479"/>
            <a:ext cx="107026" cy="16209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110941" y="2378478"/>
            <a:ext cx="54033" cy="1589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221085" y="2380557"/>
            <a:ext cx="101831" cy="1569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43698" y="2378479"/>
            <a:ext cx="104948" cy="16209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6944990" y="2378479"/>
            <a:ext cx="105934" cy="16209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7070667" y="2378479"/>
            <a:ext cx="105939" cy="16209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8788285" y="2378479"/>
            <a:ext cx="107026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281103" y="2916727"/>
            <a:ext cx="10910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42138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470270" y="2914650"/>
            <a:ext cx="105934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595947" y="2914649"/>
            <a:ext cx="105987" cy="15898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093277" y="2914649"/>
            <a:ext cx="105987" cy="15898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217968" y="2914649"/>
            <a:ext cx="105987" cy="15898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360323" y="2914650"/>
            <a:ext cx="55072" cy="1589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853497" y="2916727"/>
            <a:ext cx="101831" cy="1569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974032" y="2916727"/>
            <a:ext cx="108065" cy="1569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11431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162107" y="2916728"/>
            <a:ext cx="104948" cy="1600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8808026" y="2914650"/>
            <a:ext cx="54033" cy="1589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281103" y="3445625"/>
            <a:ext cx="109105" cy="1569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421380" y="3581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470218" y="3443547"/>
            <a:ext cx="105939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613612" y="3443547"/>
            <a:ext cx="54033" cy="15898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093277" y="3443548"/>
            <a:ext cx="105987" cy="15898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216929" y="3445625"/>
            <a:ext cx="108065" cy="1569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343698" y="3443547"/>
            <a:ext cx="104948" cy="16209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6949093" y="3445625"/>
            <a:ext cx="100792" cy="1569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7068589" y="3445625"/>
            <a:ext cx="105987" cy="16002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88285" y="3443547"/>
            <a:ext cx="107026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281103" y="3973484"/>
            <a:ext cx="104948" cy="16002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42138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3469178" y="3973484"/>
            <a:ext cx="104948" cy="16002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3593869" y="3971405"/>
            <a:ext cx="107026" cy="16209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091199" y="3971405"/>
            <a:ext cx="107026" cy="16209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215890" y="3971405"/>
            <a:ext cx="107026" cy="16209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341620" y="3971405"/>
            <a:ext cx="107026" cy="16209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6949093" y="3973483"/>
            <a:ext cx="100792" cy="15690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7074823" y="3973483"/>
            <a:ext cx="100792" cy="15690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8788285" y="3971405"/>
            <a:ext cx="107026" cy="16209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281103" y="4501342"/>
            <a:ext cx="10910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342138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3469178" y="4501342"/>
            <a:ext cx="108065" cy="1569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3599064" y="4501342"/>
            <a:ext cx="101831" cy="1569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110941" y="4499264"/>
            <a:ext cx="54033" cy="15898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217968" y="4499263"/>
            <a:ext cx="104948" cy="162098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342660" y="4499263"/>
            <a:ext cx="105914" cy="16209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6949093" y="4501342"/>
            <a:ext cx="100792" cy="1569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7088332" y="4499264"/>
            <a:ext cx="55072" cy="15898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8808026" y="4499264"/>
            <a:ext cx="54033" cy="1589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281103" y="5030238"/>
            <a:ext cx="109105" cy="1569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342138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3469178" y="5030238"/>
            <a:ext cx="104948" cy="16002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3594961" y="5028160"/>
            <a:ext cx="105934" cy="16209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093277" y="5028161"/>
            <a:ext cx="105987" cy="15898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215890" y="5028160"/>
            <a:ext cx="107026" cy="16209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5341620" y="5030238"/>
            <a:ext cx="104948" cy="16002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6949093" y="5030238"/>
            <a:ext cx="100792" cy="1569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7088332" y="5028160"/>
            <a:ext cx="55072" cy="15898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8808026" y="5028160"/>
            <a:ext cx="54033" cy="15898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3281103" y="5558097"/>
            <a:ext cx="109105" cy="156903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342138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3474373" y="5558097"/>
            <a:ext cx="100792" cy="156903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3593869" y="5558097"/>
            <a:ext cx="104948" cy="16002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093277" y="5556020"/>
            <a:ext cx="105987" cy="158980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5217014" y="5556019"/>
            <a:ext cx="105902" cy="16209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5346815" y="5558097"/>
            <a:ext cx="100792" cy="156903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6949093" y="5558097"/>
            <a:ext cx="100792" cy="1569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7069628" y="5556019"/>
            <a:ext cx="107026" cy="16209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8788285" y="5556019"/>
            <a:ext cx="107026" cy="16209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3281103" y="6085955"/>
            <a:ext cx="10910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342138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3471256" y="6083877"/>
            <a:ext cx="104948" cy="16209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3594908" y="6085955"/>
            <a:ext cx="108065" cy="15690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5093277" y="6083877"/>
            <a:ext cx="105987" cy="15898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5216987" y="6083877"/>
            <a:ext cx="105929" cy="16209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5360323" y="6083877"/>
            <a:ext cx="55072" cy="1589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6949093" y="6085955"/>
            <a:ext cx="100792" cy="15690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069628" y="6085955"/>
            <a:ext cx="108065" cy="1569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8808026" y="6083877"/>
            <a:ext cx="54033" cy="1589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05060266-C307-4FA1-82A2-F69290119196}"/>
              </a:ext>
            </a:extLst>
          </p:cNvPr>
          <p:cNvSpPr/>
          <p:nvPr/>
        </p:nvSpPr>
        <p:spPr>
          <a:xfrm>
            <a:off x="2597381" y="605790"/>
            <a:ext cx="7135524" cy="582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2597381" y="605790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97381" y="1664624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97381" y="2723457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97381" y="3782291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597381" y="4841125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597381" y="5899958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54036" y="798022"/>
            <a:ext cx="102870" cy="145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0414" y="794905"/>
            <a:ext cx="102177" cy="151967"/>
          </a:xfrm>
          <a:custGeom>
            <a:avLst/>
            <a:gdLst/>
            <a:ahLst/>
            <a:cxnLst/>
            <a:rect l="l" t="t" r="r" b="b"/>
            <a:pathLst>
              <a:path w="149860" h="222884">
                <a:moveTo>
                  <a:pt x="74676" y="222504"/>
                </a:moveTo>
                <a:lnTo>
                  <a:pt x="26455" y="206430"/>
                </a:lnTo>
                <a:lnTo>
                  <a:pt x="4381" y="159258"/>
                </a:lnTo>
                <a:lnTo>
                  <a:pt x="0" y="111252"/>
                </a:lnTo>
                <a:lnTo>
                  <a:pt x="1119" y="86391"/>
                </a:lnTo>
                <a:lnTo>
                  <a:pt x="9644" y="45243"/>
                </a:lnTo>
                <a:lnTo>
                  <a:pt x="39433" y="7620"/>
                </a:lnTo>
                <a:lnTo>
                  <a:pt x="74676" y="0"/>
                </a:lnTo>
                <a:lnTo>
                  <a:pt x="93797" y="1952"/>
                </a:lnTo>
                <a:lnTo>
                  <a:pt x="109918" y="7620"/>
                </a:lnTo>
                <a:lnTo>
                  <a:pt x="122896" y="16716"/>
                </a:lnTo>
                <a:lnTo>
                  <a:pt x="132588" y="28956"/>
                </a:lnTo>
                <a:lnTo>
                  <a:pt x="135493" y="35052"/>
                </a:lnTo>
                <a:lnTo>
                  <a:pt x="74676" y="35052"/>
                </a:lnTo>
                <a:lnTo>
                  <a:pt x="66365" y="36218"/>
                </a:lnTo>
                <a:lnTo>
                  <a:pt x="46101" y="77914"/>
                </a:lnTo>
                <a:lnTo>
                  <a:pt x="44196" y="111252"/>
                </a:lnTo>
                <a:lnTo>
                  <a:pt x="44719" y="128635"/>
                </a:lnTo>
                <a:lnTo>
                  <a:pt x="50292" y="167640"/>
                </a:lnTo>
                <a:lnTo>
                  <a:pt x="74676" y="187452"/>
                </a:lnTo>
                <a:lnTo>
                  <a:pt x="135654" y="187452"/>
                </a:lnTo>
                <a:lnTo>
                  <a:pt x="132588" y="193548"/>
                </a:lnTo>
                <a:lnTo>
                  <a:pt x="122896" y="206430"/>
                </a:lnTo>
                <a:lnTo>
                  <a:pt x="109918" y="215455"/>
                </a:lnTo>
                <a:lnTo>
                  <a:pt x="93797" y="220765"/>
                </a:lnTo>
                <a:lnTo>
                  <a:pt x="74676" y="222504"/>
                </a:lnTo>
                <a:close/>
              </a:path>
              <a:path w="149860" h="222884">
                <a:moveTo>
                  <a:pt x="135654" y="187452"/>
                </a:moveTo>
                <a:lnTo>
                  <a:pt x="74676" y="187452"/>
                </a:lnTo>
                <a:lnTo>
                  <a:pt x="83843" y="186285"/>
                </a:lnTo>
                <a:lnTo>
                  <a:pt x="90868" y="182689"/>
                </a:lnTo>
                <a:lnTo>
                  <a:pt x="103822" y="144018"/>
                </a:lnTo>
                <a:lnTo>
                  <a:pt x="105156" y="111252"/>
                </a:lnTo>
                <a:lnTo>
                  <a:pt x="104846" y="93225"/>
                </a:lnTo>
                <a:lnTo>
                  <a:pt x="99060" y="54864"/>
                </a:lnTo>
                <a:lnTo>
                  <a:pt x="74676" y="35052"/>
                </a:lnTo>
                <a:lnTo>
                  <a:pt x="135493" y="35052"/>
                </a:lnTo>
                <a:lnTo>
                  <a:pt x="140350" y="45243"/>
                </a:lnTo>
                <a:lnTo>
                  <a:pt x="145542" y="64389"/>
                </a:lnTo>
                <a:lnTo>
                  <a:pt x="148447" y="86391"/>
                </a:lnTo>
                <a:lnTo>
                  <a:pt x="149352" y="111252"/>
                </a:lnTo>
                <a:lnTo>
                  <a:pt x="148447" y="136969"/>
                </a:lnTo>
                <a:lnTo>
                  <a:pt x="145542" y="159258"/>
                </a:lnTo>
                <a:lnTo>
                  <a:pt x="140350" y="178117"/>
                </a:lnTo>
                <a:lnTo>
                  <a:pt x="135654" y="187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84715" y="871798"/>
            <a:ext cx="58449" cy="28142"/>
          </a:xfrm>
          <a:custGeom>
            <a:avLst/>
            <a:gdLst/>
            <a:ahLst/>
            <a:cxnLst/>
            <a:rect l="l" t="t" r="r" b="b"/>
            <a:pathLst>
              <a:path w="85725" h="41275">
                <a:moveTo>
                  <a:pt x="0" y="0"/>
                </a:moveTo>
                <a:lnTo>
                  <a:pt x="85343" y="0"/>
                </a:lnTo>
                <a:lnTo>
                  <a:pt x="85343" y="41147"/>
                </a:lnTo>
                <a:lnTo>
                  <a:pt x="0" y="411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51215" y="832312"/>
            <a:ext cx="109105" cy="155864"/>
          </a:xfrm>
          <a:custGeom>
            <a:avLst/>
            <a:gdLst/>
            <a:ahLst/>
            <a:cxnLst/>
            <a:rect l="l" t="t" r="r" b="b"/>
            <a:pathLst>
              <a:path w="160020" h="228600">
                <a:moveTo>
                  <a:pt x="42672" y="228600"/>
                </a:moveTo>
                <a:lnTo>
                  <a:pt x="22860" y="228600"/>
                </a:lnTo>
                <a:lnTo>
                  <a:pt x="22860" y="195072"/>
                </a:lnTo>
                <a:lnTo>
                  <a:pt x="44196" y="195072"/>
                </a:lnTo>
                <a:lnTo>
                  <a:pt x="50292" y="192024"/>
                </a:lnTo>
                <a:lnTo>
                  <a:pt x="51816" y="190500"/>
                </a:lnTo>
                <a:lnTo>
                  <a:pt x="54864" y="185928"/>
                </a:lnTo>
                <a:lnTo>
                  <a:pt x="56388" y="181356"/>
                </a:lnTo>
                <a:lnTo>
                  <a:pt x="57912" y="175260"/>
                </a:lnTo>
                <a:lnTo>
                  <a:pt x="59436" y="172212"/>
                </a:lnTo>
                <a:lnTo>
                  <a:pt x="57912" y="170688"/>
                </a:lnTo>
                <a:lnTo>
                  <a:pt x="0" y="0"/>
                </a:lnTo>
                <a:lnTo>
                  <a:pt x="47244" y="0"/>
                </a:lnTo>
                <a:lnTo>
                  <a:pt x="82296" y="120396"/>
                </a:lnTo>
                <a:lnTo>
                  <a:pt x="117994" y="120396"/>
                </a:lnTo>
                <a:lnTo>
                  <a:pt x="103632" y="161544"/>
                </a:lnTo>
                <a:lnTo>
                  <a:pt x="89725" y="198310"/>
                </a:lnTo>
                <a:lnTo>
                  <a:pt x="55245" y="228004"/>
                </a:lnTo>
                <a:lnTo>
                  <a:pt x="42672" y="228600"/>
                </a:lnTo>
                <a:close/>
              </a:path>
              <a:path w="160020" h="228600">
                <a:moveTo>
                  <a:pt x="117994" y="120396"/>
                </a:moveTo>
                <a:lnTo>
                  <a:pt x="82296" y="120396"/>
                </a:lnTo>
                <a:lnTo>
                  <a:pt x="115824" y="0"/>
                </a:lnTo>
                <a:lnTo>
                  <a:pt x="160020" y="0"/>
                </a:lnTo>
                <a:lnTo>
                  <a:pt x="117994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70712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262" y="46410"/>
                </a:lnTo>
                <a:lnTo>
                  <a:pt x="27098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683" y="16644"/>
                </a:lnTo>
                <a:lnTo>
                  <a:pt x="141039" y="33528"/>
                </a:lnTo>
                <a:lnTo>
                  <a:pt x="64008" y="33528"/>
                </a:lnTo>
                <a:lnTo>
                  <a:pt x="57888" y="36599"/>
                </a:lnTo>
                <a:lnTo>
                  <a:pt x="53340" y="41148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1816" y="172212"/>
                </a:moveTo>
                <a:lnTo>
                  <a:pt x="15240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313" y="76747"/>
                </a:lnTo>
                <a:lnTo>
                  <a:pt x="60960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9060" y="41148"/>
                </a:lnTo>
                <a:lnTo>
                  <a:pt x="89916" y="35052"/>
                </a:lnTo>
                <a:lnTo>
                  <a:pt x="83820" y="33528"/>
                </a:lnTo>
                <a:lnTo>
                  <a:pt x="141039" y="33528"/>
                </a:lnTo>
                <a:lnTo>
                  <a:pt x="142057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9060" y="89916"/>
                </a:lnTo>
                <a:lnTo>
                  <a:pt x="92964" y="92964"/>
                </a:lnTo>
                <a:lnTo>
                  <a:pt x="89916" y="92964"/>
                </a:lnTo>
                <a:lnTo>
                  <a:pt x="86868" y="94488"/>
                </a:lnTo>
                <a:lnTo>
                  <a:pt x="82296" y="96012"/>
                </a:lnTo>
                <a:lnTo>
                  <a:pt x="64008" y="99060"/>
                </a:lnTo>
                <a:lnTo>
                  <a:pt x="57912" y="100584"/>
                </a:lnTo>
                <a:lnTo>
                  <a:pt x="53340" y="103632"/>
                </a:lnTo>
                <a:lnTo>
                  <a:pt x="47244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5720" y="134112"/>
                </a:lnTo>
                <a:lnTo>
                  <a:pt x="48768" y="137160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4780"/>
                </a:lnTo>
                <a:lnTo>
                  <a:pt x="144399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59793" y="171878"/>
                </a:lnTo>
                <a:lnTo>
                  <a:pt x="51816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4008" y="141732"/>
                </a:lnTo>
                <a:lnTo>
                  <a:pt x="70604" y="141398"/>
                </a:lnTo>
                <a:lnTo>
                  <a:pt x="76771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6680" y="167640"/>
                </a:lnTo>
                <a:lnTo>
                  <a:pt x="103632" y="161544"/>
                </a:lnTo>
                <a:lnTo>
                  <a:pt x="103632" y="152400"/>
                </a:lnTo>
                <a:lnTo>
                  <a:pt x="102108" y="149352"/>
                </a:lnTo>
                <a:lnTo>
                  <a:pt x="144399" y="149352"/>
                </a:lnTo>
                <a:lnTo>
                  <a:pt x="144780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394364" y="793866"/>
            <a:ext cx="179762" cy="152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652058" y="793866"/>
            <a:ext cx="107026" cy="152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778827" y="829194"/>
            <a:ext cx="218208" cy="11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017818" y="793866"/>
            <a:ext cx="99753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098472" y="689956"/>
            <a:ext cx="123652" cy="1496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249141" y="689956"/>
            <a:ext cx="14443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435658" y="689956"/>
            <a:ext cx="0" cy="150668"/>
          </a:xfrm>
          <a:custGeom>
            <a:avLst/>
            <a:gdLst/>
            <a:ahLst/>
            <a:cxnLst/>
            <a:rect l="l" t="t" r="r" b="b"/>
            <a:pathLst>
              <a:path h="220980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472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910397" y="939338"/>
            <a:ext cx="58449" cy="193531"/>
          </a:xfrm>
          <a:custGeom>
            <a:avLst/>
            <a:gdLst/>
            <a:ahLst/>
            <a:cxnLst/>
            <a:rect l="l" t="t" r="r" b="b"/>
            <a:pathLst>
              <a:path w="85725" h="283844">
                <a:moveTo>
                  <a:pt x="85344" y="283464"/>
                </a:moveTo>
                <a:lnTo>
                  <a:pt x="53340" y="283464"/>
                </a:lnTo>
                <a:lnTo>
                  <a:pt x="42672" y="269748"/>
                </a:lnTo>
                <a:lnTo>
                  <a:pt x="21336" y="230124"/>
                </a:lnTo>
                <a:lnTo>
                  <a:pt x="5524" y="184404"/>
                </a:lnTo>
                <a:lnTo>
                  <a:pt x="0" y="138684"/>
                </a:lnTo>
                <a:lnTo>
                  <a:pt x="1119" y="119014"/>
                </a:lnTo>
                <a:lnTo>
                  <a:pt x="9644" y="79105"/>
                </a:lnTo>
                <a:lnTo>
                  <a:pt x="32004" y="30861"/>
                </a:lnTo>
                <a:lnTo>
                  <a:pt x="51816" y="0"/>
                </a:lnTo>
                <a:lnTo>
                  <a:pt x="83820" y="0"/>
                </a:lnTo>
                <a:lnTo>
                  <a:pt x="74676" y="16764"/>
                </a:lnTo>
                <a:lnTo>
                  <a:pt x="66127" y="34170"/>
                </a:lnTo>
                <a:lnTo>
                  <a:pt x="53030" y="70127"/>
                </a:lnTo>
                <a:lnTo>
                  <a:pt x="45339" y="114490"/>
                </a:lnTo>
                <a:lnTo>
                  <a:pt x="44196" y="141732"/>
                </a:lnTo>
                <a:lnTo>
                  <a:pt x="45053" y="164044"/>
                </a:lnTo>
                <a:lnTo>
                  <a:pt x="51911" y="205811"/>
                </a:lnTo>
                <a:lnTo>
                  <a:pt x="68199" y="251650"/>
                </a:lnTo>
                <a:lnTo>
                  <a:pt x="75914" y="266914"/>
                </a:lnTo>
                <a:lnTo>
                  <a:pt x="85344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971704" y="980902"/>
            <a:ext cx="158028" cy="110403"/>
          </a:xfrm>
          <a:custGeom>
            <a:avLst/>
            <a:gdLst/>
            <a:ahLst/>
            <a:cxnLst/>
            <a:rect l="l" t="t" r="r" b="b"/>
            <a:pathLst>
              <a:path w="231775" h="161925">
                <a:moveTo>
                  <a:pt x="89916" y="161544"/>
                </a:moveTo>
                <a:lnTo>
                  <a:pt x="45720" y="161544"/>
                </a:lnTo>
                <a:lnTo>
                  <a:pt x="0" y="0"/>
                </a:lnTo>
                <a:lnTo>
                  <a:pt x="45720" y="0"/>
                </a:lnTo>
                <a:lnTo>
                  <a:pt x="70104" y="115824"/>
                </a:lnTo>
                <a:lnTo>
                  <a:pt x="100010" y="115824"/>
                </a:lnTo>
                <a:lnTo>
                  <a:pt x="89916" y="161544"/>
                </a:lnTo>
                <a:close/>
              </a:path>
              <a:path w="231775" h="161925">
                <a:moveTo>
                  <a:pt x="100010" y="115824"/>
                </a:moveTo>
                <a:lnTo>
                  <a:pt x="70104" y="115824"/>
                </a:lnTo>
                <a:lnTo>
                  <a:pt x="94488" y="0"/>
                </a:lnTo>
                <a:lnTo>
                  <a:pt x="137160" y="0"/>
                </a:lnTo>
                <a:lnTo>
                  <a:pt x="146464" y="44196"/>
                </a:lnTo>
                <a:lnTo>
                  <a:pt x="115824" y="44196"/>
                </a:lnTo>
                <a:lnTo>
                  <a:pt x="100010" y="115824"/>
                </a:lnTo>
                <a:close/>
              </a:path>
              <a:path w="231775" h="161925">
                <a:moveTo>
                  <a:pt x="197774" y="115824"/>
                </a:moveTo>
                <a:lnTo>
                  <a:pt x="161544" y="115824"/>
                </a:lnTo>
                <a:lnTo>
                  <a:pt x="187452" y="0"/>
                </a:lnTo>
                <a:lnTo>
                  <a:pt x="231647" y="0"/>
                </a:lnTo>
                <a:lnTo>
                  <a:pt x="197774" y="115824"/>
                </a:lnTo>
                <a:close/>
              </a:path>
              <a:path w="231775" h="161925">
                <a:moveTo>
                  <a:pt x="184404" y="161544"/>
                </a:moveTo>
                <a:lnTo>
                  <a:pt x="140208" y="161544"/>
                </a:lnTo>
                <a:lnTo>
                  <a:pt x="115824" y="44196"/>
                </a:lnTo>
                <a:lnTo>
                  <a:pt x="146464" y="44196"/>
                </a:lnTo>
                <a:lnTo>
                  <a:pt x="161544" y="115824"/>
                </a:lnTo>
                <a:lnTo>
                  <a:pt x="197774" y="115824"/>
                </a:lnTo>
                <a:lnTo>
                  <a:pt x="184404" y="16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133802" y="950768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39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39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39" h="207644">
                <a:moveTo>
                  <a:pt x="91440" y="207264"/>
                </a:moveTo>
                <a:lnTo>
                  <a:pt x="71628" y="207264"/>
                </a:lnTo>
                <a:lnTo>
                  <a:pt x="57912" y="206668"/>
                </a:lnTo>
                <a:lnTo>
                  <a:pt x="22860" y="184404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66116"/>
                </a:lnTo>
                <a:lnTo>
                  <a:pt x="67056" y="169164"/>
                </a:lnTo>
                <a:lnTo>
                  <a:pt x="70104" y="172212"/>
                </a:lnTo>
                <a:lnTo>
                  <a:pt x="74676" y="173736"/>
                </a:lnTo>
                <a:lnTo>
                  <a:pt x="91440" y="173736"/>
                </a:lnTo>
                <a:lnTo>
                  <a:pt x="9144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189912" y="937260"/>
            <a:ext cx="81395" cy="154132"/>
          </a:xfrm>
          <a:custGeom>
            <a:avLst/>
            <a:gdLst/>
            <a:ahLst/>
            <a:cxnLst/>
            <a:rect l="l" t="t" r="r" b="b"/>
            <a:pathLst>
              <a:path w="119379" h="226059">
                <a:moveTo>
                  <a:pt x="35051" y="225551"/>
                </a:moveTo>
                <a:lnTo>
                  <a:pt x="0" y="225551"/>
                </a:lnTo>
                <a:lnTo>
                  <a:pt x="85344" y="0"/>
                </a:lnTo>
                <a:lnTo>
                  <a:pt x="118872" y="0"/>
                </a:lnTo>
                <a:lnTo>
                  <a:pt x="35051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72001" y="941416"/>
            <a:ext cx="100013" cy="149802"/>
          </a:xfrm>
          <a:custGeom>
            <a:avLst/>
            <a:gdLst/>
            <a:ahLst/>
            <a:cxnLst/>
            <a:rect l="l" t="t" r="r" b="b"/>
            <a:pathLst>
              <a:path w="146684" h="219709">
                <a:moveTo>
                  <a:pt x="42672" y="219456"/>
                </a:moveTo>
                <a:lnTo>
                  <a:pt x="0" y="219456"/>
                </a:lnTo>
                <a:lnTo>
                  <a:pt x="0" y="0"/>
                </a:lnTo>
                <a:lnTo>
                  <a:pt x="42672" y="0"/>
                </a:lnTo>
                <a:lnTo>
                  <a:pt x="42672" y="77724"/>
                </a:lnTo>
                <a:lnTo>
                  <a:pt x="140589" y="77724"/>
                </a:lnTo>
                <a:lnTo>
                  <a:pt x="141732" y="79248"/>
                </a:lnTo>
                <a:lnTo>
                  <a:pt x="144780" y="85344"/>
                </a:lnTo>
                <a:lnTo>
                  <a:pt x="144780" y="86868"/>
                </a:lnTo>
                <a:lnTo>
                  <a:pt x="76200" y="86868"/>
                </a:lnTo>
                <a:lnTo>
                  <a:pt x="68746" y="87463"/>
                </a:lnTo>
                <a:lnTo>
                  <a:pt x="43243" y="121110"/>
                </a:lnTo>
                <a:lnTo>
                  <a:pt x="42672" y="131064"/>
                </a:lnTo>
                <a:lnTo>
                  <a:pt x="42672" y="219456"/>
                </a:lnTo>
                <a:close/>
              </a:path>
              <a:path w="146684" h="219709">
                <a:moveTo>
                  <a:pt x="140589" y="77724"/>
                </a:moveTo>
                <a:lnTo>
                  <a:pt x="42672" y="77724"/>
                </a:lnTo>
                <a:lnTo>
                  <a:pt x="47505" y="70556"/>
                </a:lnTo>
                <a:lnTo>
                  <a:pt x="83296" y="52125"/>
                </a:lnTo>
                <a:lnTo>
                  <a:pt x="89916" y="51816"/>
                </a:lnTo>
                <a:lnTo>
                  <a:pt x="97416" y="52101"/>
                </a:lnTo>
                <a:lnTo>
                  <a:pt x="133207" y="67960"/>
                </a:lnTo>
                <a:lnTo>
                  <a:pt x="140589" y="77724"/>
                </a:lnTo>
                <a:close/>
              </a:path>
              <a:path w="146684" h="219709">
                <a:moveTo>
                  <a:pt x="146304" y="219456"/>
                </a:moveTo>
                <a:lnTo>
                  <a:pt x="102108" y="219456"/>
                </a:lnTo>
                <a:lnTo>
                  <a:pt x="102108" y="111252"/>
                </a:lnTo>
                <a:lnTo>
                  <a:pt x="100584" y="103632"/>
                </a:lnTo>
                <a:lnTo>
                  <a:pt x="97536" y="99060"/>
                </a:lnTo>
                <a:lnTo>
                  <a:pt x="94488" y="91440"/>
                </a:lnTo>
                <a:lnTo>
                  <a:pt x="86868" y="86868"/>
                </a:lnTo>
                <a:lnTo>
                  <a:pt x="144780" y="86868"/>
                </a:lnTo>
                <a:lnTo>
                  <a:pt x="144780" y="91440"/>
                </a:lnTo>
                <a:lnTo>
                  <a:pt x="145661" y="97512"/>
                </a:lnTo>
                <a:lnTo>
                  <a:pt x="146113" y="104584"/>
                </a:lnTo>
                <a:lnTo>
                  <a:pt x="146244" y="111252"/>
                </a:lnTo>
                <a:lnTo>
                  <a:pt x="146304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387340" y="950768"/>
            <a:ext cx="62345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572298" y="938299"/>
            <a:ext cx="58449" cy="194397"/>
          </a:xfrm>
          <a:custGeom>
            <a:avLst/>
            <a:gdLst/>
            <a:ahLst/>
            <a:cxnLst/>
            <a:rect l="l" t="t" r="r" b="b"/>
            <a:pathLst>
              <a:path w="85725" h="285114">
                <a:moveTo>
                  <a:pt x="32004" y="284988"/>
                </a:moveTo>
                <a:lnTo>
                  <a:pt x="0" y="284988"/>
                </a:lnTo>
                <a:lnTo>
                  <a:pt x="9429" y="267795"/>
                </a:lnTo>
                <a:lnTo>
                  <a:pt x="17145" y="252603"/>
                </a:lnTo>
                <a:lnTo>
                  <a:pt x="33432" y="207335"/>
                </a:lnTo>
                <a:lnTo>
                  <a:pt x="40290" y="165568"/>
                </a:lnTo>
                <a:lnTo>
                  <a:pt x="41148" y="143256"/>
                </a:lnTo>
                <a:lnTo>
                  <a:pt x="40862" y="128682"/>
                </a:lnTo>
                <a:lnTo>
                  <a:pt x="36576" y="88392"/>
                </a:lnTo>
                <a:lnTo>
                  <a:pt x="19216" y="34170"/>
                </a:lnTo>
                <a:lnTo>
                  <a:pt x="1524" y="0"/>
                </a:lnTo>
                <a:lnTo>
                  <a:pt x="33528" y="0"/>
                </a:lnTo>
                <a:lnTo>
                  <a:pt x="61388" y="45434"/>
                </a:lnTo>
                <a:lnTo>
                  <a:pt x="80962" y="99250"/>
                </a:lnTo>
                <a:lnTo>
                  <a:pt x="85344" y="140208"/>
                </a:lnTo>
                <a:lnTo>
                  <a:pt x="84153" y="163068"/>
                </a:lnTo>
                <a:lnTo>
                  <a:pt x="73771" y="208788"/>
                </a:lnTo>
                <a:lnTo>
                  <a:pt x="53340" y="254317"/>
                </a:lnTo>
                <a:lnTo>
                  <a:pt x="42672" y="271272"/>
                </a:lnTo>
                <a:lnTo>
                  <a:pt x="32004" y="284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493182" y="793866"/>
            <a:ext cx="126769" cy="1496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640734" y="829195"/>
            <a:ext cx="64510" cy="114300"/>
          </a:xfrm>
          <a:custGeom>
            <a:avLst/>
            <a:gdLst/>
            <a:ahLst/>
            <a:cxnLst/>
            <a:rect l="l" t="t" r="r" b="b"/>
            <a:pathLst>
              <a:path w="94615" h="167640">
                <a:moveTo>
                  <a:pt x="94488" y="32004"/>
                </a:moveTo>
                <a:lnTo>
                  <a:pt x="41148" y="32004"/>
                </a:lnTo>
                <a:lnTo>
                  <a:pt x="45696" y="24598"/>
                </a:lnTo>
                <a:lnTo>
                  <a:pt x="79557" y="809"/>
                </a:lnTo>
                <a:lnTo>
                  <a:pt x="88392" y="0"/>
                </a:lnTo>
                <a:lnTo>
                  <a:pt x="94488" y="0"/>
                </a:lnTo>
                <a:lnTo>
                  <a:pt x="94488" y="32004"/>
                </a:lnTo>
                <a:close/>
              </a:path>
              <a:path w="94615" h="167640">
                <a:moveTo>
                  <a:pt x="42672" y="167640"/>
                </a:moveTo>
                <a:lnTo>
                  <a:pt x="0" y="167640"/>
                </a:lnTo>
                <a:lnTo>
                  <a:pt x="0" y="4572"/>
                </a:lnTo>
                <a:lnTo>
                  <a:pt x="41148" y="4572"/>
                </a:lnTo>
                <a:lnTo>
                  <a:pt x="41148" y="32004"/>
                </a:lnTo>
                <a:lnTo>
                  <a:pt x="94488" y="32004"/>
                </a:lnTo>
                <a:lnTo>
                  <a:pt x="94488" y="42672"/>
                </a:lnTo>
                <a:lnTo>
                  <a:pt x="82296" y="42672"/>
                </a:lnTo>
                <a:lnTo>
                  <a:pt x="70604" y="43791"/>
                </a:lnTo>
                <a:lnTo>
                  <a:pt x="43815" y="72390"/>
                </a:lnTo>
                <a:lnTo>
                  <a:pt x="42672" y="89916"/>
                </a:lnTo>
                <a:lnTo>
                  <a:pt x="42672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8714509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048" y="46410"/>
                </a:lnTo>
                <a:lnTo>
                  <a:pt x="26455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040" y="16644"/>
                </a:lnTo>
                <a:lnTo>
                  <a:pt x="140727" y="33528"/>
                </a:lnTo>
                <a:lnTo>
                  <a:pt x="64008" y="33528"/>
                </a:lnTo>
                <a:lnTo>
                  <a:pt x="56388" y="36576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0292" y="172212"/>
                </a:moveTo>
                <a:lnTo>
                  <a:pt x="13716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289" y="76747"/>
                </a:lnTo>
                <a:lnTo>
                  <a:pt x="59436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7536" y="41148"/>
                </a:lnTo>
                <a:lnTo>
                  <a:pt x="92964" y="38100"/>
                </a:lnTo>
                <a:lnTo>
                  <a:pt x="89916" y="35052"/>
                </a:lnTo>
                <a:lnTo>
                  <a:pt x="82296" y="33528"/>
                </a:lnTo>
                <a:lnTo>
                  <a:pt x="140727" y="33528"/>
                </a:lnTo>
                <a:lnTo>
                  <a:pt x="141842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4488" y="91440"/>
                </a:lnTo>
                <a:lnTo>
                  <a:pt x="92964" y="92964"/>
                </a:lnTo>
                <a:lnTo>
                  <a:pt x="89916" y="92964"/>
                </a:lnTo>
                <a:lnTo>
                  <a:pt x="80772" y="96012"/>
                </a:lnTo>
                <a:lnTo>
                  <a:pt x="71628" y="97536"/>
                </a:lnTo>
                <a:lnTo>
                  <a:pt x="56388" y="100584"/>
                </a:lnTo>
                <a:lnTo>
                  <a:pt x="53340" y="103632"/>
                </a:lnTo>
                <a:lnTo>
                  <a:pt x="45720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4196" y="134112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89916" y="160020"/>
                </a:lnTo>
                <a:lnTo>
                  <a:pt x="82296" y="164592"/>
                </a:lnTo>
                <a:lnTo>
                  <a:pt x="75152" y="168354"/>
                </a:lnTo>
                <a:lnTo>
                  <a:pt x="67437" y="170688"/>
                </a:lnTo>
                <a:lnTo>
                  <a:pt x="59150" y="171878"/>
                </a:lnTo>
                <a:lnTo>
                  <a:pt x="50292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2484" y="141732"/>
                </a:lnTo>
                <a:lnTo>
                  <a:pt x="69318" y="141398"/>
                </a:lnTo>
                <a:lnTo>
                  <a:pt x="76009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5156" y="167640"/>
                </a:lnTo>
                <a:lnTo>
                  <a:pt x="105156" y="164592"/>
                </a:lnTo>
                <a:lnTo>
                  <a:pt x="103632" y="161544"/>
                </a:lnTo>
                <a:lnTo>
                  <a:pt x="103632" y="158496"/>
                </a:lnTo>
                <a:lnTo>
                  <a:pt x="102108" y="155448"/>
                </a:lnTo>
                <a:lnTo>
                  <a:pt x="102108" y="149352"/>
                </a:lnTo>
                <a:lnTo>
                  <a:pt x="143256" y="149352"/>
                </a:lnTo>
                <a:lnTo>
                  <a:pt x="143256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826731" y="792826"/>
            <a:ext cx="63644" cy="150668"/>
          </a:xfrm>
          <a:custGeom>
            <a:avLst/>
            <a:gdLst/>
            <a:ahLst/>
            <a:cxnLst/>
            <a:rect l="l" t="t" r="r" b="b"/>
            <a:pathLst>
              <a:path w="93345" h="220980">
                <a:moveTo>
                  <a:pt x="65532" y="60960"/>
                </a:moveTo>
                <a:lnTo>
                  <a:pt x="22860" y="60960"/>
                </a:lnTo>
                <a:lnTo>
                  <a:pt x="22860" y="50292"/>
                </a:lnTo>
                <a:lnTo>
                  <a:pt x="38266" y="7715"/>
                </a:lnTo>
                <a:lnTo>
                  <a:pt x="76200" y="0"/>
                </a:lnTo>
                <a:lnTo>
                  <a:pt x="92964" y="0"/>
                </a:lnTo>
                <a:lnTo>
                  <a:pt x="92964" y="33528"/>
                </a:lnTo>
                <a:lnTo>
                  <a:pt x="74676" y="33528"/>
                </a:lnTo>
                <a:lnTo>
                  <a:pt x="71628" y="35052"/>
                </a:lnTo>
                <a:lnTo>
                  <a:pt x="68580" y="38100"/>
                </a:lnTo>
                <a:lnTo>
                  <a:pt x="65532" y="44196"/>
                </a:lnTo>
                <a:lnTo>
                  <a:pt x="65532" y="60960"/>
                </a:lnTo>
                <a:close/>
              </a:path>
              <a:path w="93345" h="220980">
                <a:moveTo>
                  <a:pt x="92964" y="91440"/>
                </a:moveTo>
                <a:lnTo>
                  <a:pt x="0" y="91440"/>
                </a:lnTo>
                <a:lnTo>
                  <a:pt x="0" y="60960"/>
                </a:lnTo>
                <a:lnTo>
                  <a:pt x="92964" y="60960"/>
                </a:lnTo>
                <a:lnTo>
                  <a:pt x="92964" y="91440"/>
                </a:lnTo>
                <a:close/>
              </a:path>
              <a:path w="93345" h="220980">
                <a:moveTo>
                  <a:pt x="65532" y="220980"/>
                </a:moveTo>
                <a:lnTo>
                  <a:pt x="22860" y="220980"/>
                </a:lnTo>
                <a:lnTo>
                  <a:pt x="22860" y="91440"/>
                </a:lnTo>
                <a:lnTo>
                  <a:pt x="65532" y="91440"/>
                </a:lnTo>
                <a:lnTo>
                  <a:pt x="65532" y="22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895310" y="803217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40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40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40" h="207644">
                <a:moveTo>
                  <a:pt x="57030" y="207549"/>
                </a:moveTo>
                <a:lnTo>
                  <a:pt x="22860" y="185928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70688"/>
                </a:lnTo>
                <a:lnTo>
                  <a:pt x="67056" y="172212"/>
                </a:lnTo>
                <a:lnTo>
                  <a:pt x="70104" y="173736"/>
                </a:lnTo>
                <a:lnTo>
                  <a:pt x="91440" y="173736"/>
                </a:lnTo>
                <a:lnTo>
                  <a:pt x="91440" y="207264"/>
                </a:lnTo>
                <a:lnTo>
                  <a:pt x="71628" y="207264"/>
                </a:lnTo>
                <a:lnTo>
                  <a:pt x="57030" y="207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967007" y="829194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80772" y="172212"/>
                </a:moveTo>
                <a:lnTo>
                  <a:pt x="37266" y="161282"/>
                </a:lnTo>
                <a:lnTo>
                  <a:pt x="6477" y="126111"/>
                </a:lnTo>
                <a:lnTo>
                  <a:pt x="0" y="88392"/>
                </a:lnTo>
                <a:lnTo>
                  <a:pt x="1428" y="68079"/>
                </a:lnTo>
                <a:lnTo>
                  <a:pt x="22860" y="22860"/>
                </a:lnTo>
                <a:lnTo>
                  <a:pt x="62722" y="1428"/>
                </a:lnTo>
                <a:lnTo>
                  <a:pt x="79248" y="0"/>
                </a:lnTo>
                <a:lnTo>
                  <a:pt x="892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913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791" y="138684"/>
                </a:lnTo>
                <a:lnTo>
                  <a:pt x="144922" y="141589"/>
                </a:lnTo>
                <a:lnTo>
                  <a:pt x="138684" y="149352"/>
                </a:lnTo>
                <a:lnTo>
                  <a:pt x="127277" y="159353"/>
                </a:lnTo>
                <a:lnTo>
                  <a:pt x="113728" y="166497"/>
                </a:lnTo>
                <a:lnTo>
                  <a:pt x="98178" y="170783"/>
                </a:lnTo>
                <a:lnTo>
                  <a:pt x="80772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2180" y="61126"/>
                </a:lnTo>
                <a:lnTo>
                  <a:pt x="110299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791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828" y="126634"/>
                </a:lnTo>
                <a:lnTo>
                  <a:pt x="149733" y="134112"/>
                </a:lnTo>
                <a:lnTo>
                  <a:pt x="146791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084425" y="79386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277"/>
                </a:lnTo>
                <a:lnTo>
                  <a:pt x="18288" y="76200"/>
                </a:lnTo>
                <a:lnTo>
                  <a:pt x="54078" y="53482"/>
                </a:lnTo>
                <a:lnTo>
                  <a:pt x="68580" y="51816"/>
                </a:lnTo>
                <a:lnTo>
                  <a:pt x="76295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963"/>
                </a:lnTo>
                <a:lnTo>
                  <a:pt x="45720" y="118110"/>
                </a:lnTo>
                <a:lnTo>
                  <a:pt x="44196" y="138684"/>
                </a:lnTo>
                <a:lnTo>
                  <a:pt x="44529" y="149542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466" y="204430"/>
                </a:lnTo>
                <a:lnTo>
                  <a:pt x="104203" y="20974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281103" y="1332114"/>
            <a:ext cx="104948" cy="1600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42138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488920" y="1330036"/>
            <a:ext cx="54033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93869" y="1330036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065221" y="1330036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195108" y="1332114"/>
            <a:ext cx="101831" cy="1569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33019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380067" y="1330036"/>
            <a:ext cx="105987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808026" y="1321723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81103" y="1851659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42138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470218" y="1849582"/>
            <a:ext cx="105914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595947" y="1849581"/>
            <a:ext cx="105987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065221" y="1849582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189912" y="1849582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3019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79028" y="1849582"/>
            <a:ext cx="105920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808026" y="184958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281103" y="2380557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42138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469178" y="2380557"/>
            <a:ext cx="10806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593869" y="2378479"/>
            <a:ext cx="107026" cy="1620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067299" y="2378479"/>
            <a:ext cx="105987" cy="1589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191005" y="2378479"/>
            <a:ext cx="105934" cy="16209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33019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377988" y="2378479"/>
            <a:ext cx="107026" cy="1620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788285" y="2378479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281103" y="2916727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42138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470270" y="2914650"/>
            <a:ext cx="105934" cy="1620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595947" y="2914649"/>
            <a:ext cx="105987" cy="15898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162897" y="2914649"/>
            <a:ext cx="105903" cy="1589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287587" y="2914650"/>
            <a:ext cx="104948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808026" y="2914650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281103" y="3445625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421380" y="3581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470218" y="3443547"/>
            <a:ext cx="105939" cy="16209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613612" y="3443547"/>
            <a:ext cx="54033" cy="1589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160818" y="3443547"/>
            <a:ext cx="107026" cy="1620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05251" y="3443547"/>
            <a:ext cx="54033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788285" y="3443547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81103" y="3973484"/>
            <a:ext cx="104948" cy="1600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42138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469178" y="3973484"/>
            <a:ext cx="104948" cy="16002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593869" y="3971405"/>
            <a:ext cx="107026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65221" y="3971405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189912" y="3973484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33019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5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379027" y="3971405"/>
            <a:ext cx="105940" cy="16209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788285" y="3971405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3281103" y="4501342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42138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469178" y="4501342"/>
            <a:ext cx="108065" cy="1569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599064" y="4501342"/>
            <a:ext cx="101831" cy="1569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67299" y="4499263"/>
            <a:ext cx="105987" cy="15898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191010" y="4499263"/>
            <a:ext cx="105929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3019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377988" y="4501342"/>
            <a:ext cx="108065" cy="1569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808026" y="4499264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81103" y="5030238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42138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469178" y="5030238"/>
            <a:ext cx="104948" cy="16002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594961" y="5028160"/>
            <a:ext cx="105934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067299" y="5028161"/>
            <a:ext cx="105987" cy="15898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91990" y="5028160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33019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379076" y="5028160"/>
            <a:ext cx="105938" cy="16209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808026" y="5028160"/>
            <a:ext cx="54033" cy="15898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281103" y="5558097"/>
            <a:ext cx="109105" cy="1569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2138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4373" y="5558097"/>
            <a:ext cx="100792" cy="1569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593869" y="5558097"/>
            <a:ext cx="104948" cy="16002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065221" y="5556019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189912" y="5558097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33019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380067" y="5556020"/>
            <a:ext cx="105987" cy="15898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788285" y="5556019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281103" y="6085955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342138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3471256" y="6083877"/>
            <a:ext cx="104948" cy="16209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594908" y="6085955"/>
            <a:ext cx="108065" cy="1569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065221" y="6083877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189912" y="6083877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33019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377988" y="6085955"/>
            <a:ext cx="104948" cy="16002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808026" y="6083877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451763" y="863484"/>
            <a:ext cx="85205" cy="12365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613217" y="262370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613217" y="281421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70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613217" y="353723"/>
            <a:ext cx="145473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636596" y="373206"/>
            <a:ext cx="0" cy="94384"/>
          </a:xfrm>
          <a:custGeom>
            <a:avLst/>
            <a:gdLst/>
            <a:ahLst/>
            <a:cxnLst/>
            <a:rect l="l" t="t" r="r" b="b"/>
            <a:pathLst>
              <a:path h="138429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786746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963391" y="297179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274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123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159" y="53506"/>
                </a:lnTo>
                <a:lnTo>
                  <a:pt x="127254" y="51625"/>
                </a:lnTo>
                <a:lnTo>
                  <a:pt x="119205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129645" y="256655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20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20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20">
                <a:moveTo>
                  <a:pt x="106680" y="312419"/>
                </a:moveTo>
                <a:lnTo>
                  <a:pt x="68008" y="309371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60" h="312420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249141" y="301336"/>
            <a:ext cx="151707" cy="17041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441373" y="297179"/>
            <a:ext cx="96635" cy="17041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549439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8645"/>
                </a:lnTo>
                <a:lnTo>
                  <a:pt x="93726" y="2024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621" y="35766"/>
                </a:lnTo>
                <a:lnTo>
                  <a:pt x="219679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394" y="103632"/>
                </a:lnTo>
                <a:lnTo>
                  <a:pt x="235815" y="107299"/>
                </a:lnTo>
                <a:lnTo>
                  <a:pt x="236791" y="118491"/>
                </a:lnTo>
                <a:lnTo>
                  <a:pt x="237482" y="131397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3476" y="237624"/>
                </a:lnTo>
                <a:lnTo>
                  <a:pt x="172402" y="248602"/>
                </a:lnTo>
                <a:lnTo>
                  <a:pt x="148185" y="255293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394" y="103632"/>
                </a:moveTo>
                <a:lnTo>
                  <a:pt x="172212" y="103632"/>
                </a:lnTo>
                <a:lnTo>
                  <a:pt x="170235" y="91892"/>
                </a:lnTo>
                <a:lnTo>
                  <a:pt x="166687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679" y="53340"/>
                </a:lnTo>
                <a:lnTo>
                  <a:pt x="222694" y="58959"/>
                </a:lnTo>
                <a:lnTo>
                  <a:pt x="227838" y="71247"/>
                </a:lnTo>
                <a:lnTo>
                  <a:pt x="231838" y="84105"/>
                </a:lnTo>
                <a:lnTo>
                  <a:pt x="234696" y="97536"/>
                </a:lnTo>
                <a:lnTo>
                  <a:pt x="235394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5826875" y="263063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5826876" y="282979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09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5826876" y="350087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5826876" y="369570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09" h="83820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5826876" y="447069"/>
            <a:ext cx="170584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6030537" y="297179"/>
            <a:ext cx="149629" cy="17041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6210300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1153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789"/>
                </a:lnTo>
                <a:lnTo>
                  <a:pt x="161544" y="227075"/>
                </a:lnTo>
                <a:lnTo>
                  <a:pt x="117038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8872" y="300227"/>
                </a:lnTo>
                <a:lnTo>
                  <a:pt x="133707" y="298799"/>
                </a:lnTo>
                <a:lnTo>
                  <a:pt x="14611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90154" y="295084"/>
                </a:lnTo>
                <a:lnTo>
                  <a:pt x="97917" y="297941"/>
                </a:lnTo>
                <a:lnTo>
                  <a:pt x="107394" y="299656"/>
                </a:lnTo>
                <a:lnTo>
                  <a:pt x="118872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6411884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6433705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6498128" y="297179"/>
            <a:ext cx="149629" cy="17041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6674773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802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802" y="53340"/>
                </a:lnTo>
                <a:lnTo>
                  <a:pt x="222932" y="58959"/>
                </a:lnTo>
                <a:lnTo>
                  <a:pt x="228600" y="71247"/>
                </a:lnTo>
                <a:lnTo>
                  <a:pt x="233124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6848302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035338" y="297179"/>
            <a:ext cx="96635" cy="17041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156912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178733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243156" y="297179"/>
            <a:ext cx="149629" cy="17041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422919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0295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7014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7310" y="519545"/>
            <a:ext cx="8797379" cy="5818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B61E8C9F-22ED-45B7-8E81-D8357F8C3BB6}"/>
              </a:ext>
            </a:extLst>
          </p:cNvPr>
          <p:cNvSpPr/>
          <p:nvPr/>
        </p:nvSpPr>
        <p:spPr>
          <a:xfrm>
            <a:off x="2597381" y="605790"/>
            <a:ext cx="7135524" cy="582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2597381" y="605790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97381" y="1664624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97381" y="2723457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97381" y="3782291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597381" y="4841125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597381" y="5899958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54036" y="798022"/>
            <a:ext cx="102870" cy="145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70414" y="794905"/>
            <a:ext cx="102177" cy="151967"/>
          </a:xfrm>
          <a:custGeom>
            <a:avLst/>
            <a:gdLst/>
            <a:ahLst/>
            <a:cxnLst/>
            <a:rect l="l" t="t" r="r" b="b"/>
            <a:pathLst>
              <a:path w="149860" h="222884">
                <a:moveTo>
                  <a:pt x="74676" y="222504"/>
                </a:moveTo>
                <a:lnTo>
                  <a:pt x="26455" y="206430"/>
                </a:lnTo>
                <a:lnTo>
                  <a:pt x="4381" y="159258"/>
                </a:lnTo>
                <a:lnTo>
                  <a:pt x="0" y="111252"/>
                </a:lnTo>
                <a:lnTo>
                  <a:pt x="1119" y="86391"/>
                </a:lnTo>
                <a:lnTo>
                  <a:pt x="9644" y="45243"/>
                </a:lnTo>
                <a:lnTo>
                  <a:pt x="39433" y="7620"/>
                </a:lnTo>
                <a:lnTo>
                  <a:pt x="74676" y="0"/>
                </a:lnTo>
                <a:lnTo>
                  <a:pt x="93797" y="1952"/>
                </a:lnTo>
                <a:lnTo>
                  <a:pt x="109918" y="7620"/>
                </a:lnTo>
                <a:lnTo>
                  <a:pt x="122896" y="16716"/>
                </a:lnTo>
                <a:lnTo>
                  <a:pt x="132588" y="28956"/>
                </a:lnTo>
                <a:lnTo>
                  <a:pt x="135493" y="35052"/>
                </a:lnTo>
                <a:lnTo>
                  <a:pt x="74676" y="35052"/>
                </a:lnTo>
                <a:lnTo>
                  <a:pt x="66365" y="36218"/>
                </a:lnTo>
                <a:lnTo>
                  <a:pt x="46101" y="77914"/>
                </a:lnTo>
                <a:lnTo>
                  <a:pt x="44196" y="111252"/>
                </a:lnTo>
                <a:lnTo>
                  <a:pt x="44719" y="128635"/>
                </a:lnTo>
                <a:lnTo>
                  <a:pt x="50292" y="167640"/>
                </a:lnTo>
                <a:lnTo>
                  <a:pt x="74676" y="187452"/>
                </a:lnTo>
                <a:lnTo>
                  <a:pt x="135654" y="187452"/>
                </a:lnTo>
                <a:lnTo>
                  <a:pt x="132588" y="193548"/>
                </a:lnTo>
                <a:lnTo>
                  <a:pt x="122896" y="206430"/>
                </a:lnTo>
                <a:lnTo>
                  <a:pt x="109918" y="215455"/>
                </a:lnTo>
                <a:lnTo>
                  <a:pt x="93797" y="220765"/>
                </a:lnTo>
                <a:lnTo>
                  <a:pt x="74676" y="222504"/>
                </a:lnTo>
                <a:close/>
              </a:path>
              <a:path w="149860" h="222884">
                <a:moveTo>
                  <a:pt x="135654" y="187452"/>
                </a:moveTo>
                <a:lnTo>
                  <a:pt x="74676" y="187452"/>
                </a:lnTo>
                <a:lnTo>
                  <a:pt x="83843" y="186285"/>
                </a:lnTo>
                <a:lnTo>
                  <a:pt x="90868" y="182689"/>
                </a:lnTo>
                <a:lnTo>
                  <a:pt x="103822" y="144018"/>
                </a:lnTo>
                <a:lnTo>
                  <a:pt x="105156" y="111252"/>
                </a:lnTo>
                <a:lnTo>
                  <a:pt x="104846" y="93225"/>
                </a:lnTo>
                <a:lnTo>
                  <a:pt x="99060" y="54864"/>
                </a:lnTo>
                <a:lnTo>
                  <a:pt x="74676" y="35052"/>
                </a:lnTo>
                <a:lnTo>
                  <a:pt x="135493" y="35052"/>
                </a:lnTo>
                <a:lnTo>
                  <a:pt x="140350" y="45243"/>
                </a:lnTo>
                <a:lnTo>
                  <a:pt x="145542" y="64389"/>
                </a:lnTo>
                <a:lnTo>
                  <a:pt x="148447" y="86391"/>
                </a:lnTo>
                <a:lnTo>
                  <a:pt x="149352" y="111252"/>
                </a:lnTo>
                <a:lnTo>
                  <a:pt x="148447" y="136969"/>
                </a:lnTo>
                <a:lnTo>
                  <a:pt x="145542" y="159258"/>
                </a:lnTo>
                <a:lnTo>
                  <a:pt x="140350" y="178117"/>
                </a:lnTo>
                <a:lnTo>
                  <a:pt x="135654" y="187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84715" y="871798"/>
            <a:ext cx="58449" cy="28142"/>
          </a:xfrm>
          <a:custGeom>
            <a:avLst/>
            <a:gdLst/>
            <a:ahLst/>
            <a:cxnLst/>
            <a:rect l="l" t="t" r="r" b="b"/>
            <a:pathLst>
              <a:path w="85725" h="41275">
                <a:moveTo>
                  <a:pt x="0" y="0"/>
                </a:moveTo>
                <a:lnTo>
                  <a:pt x="85343" y="0"/>
                </a:lnTo>
                <a:lnTo>
                  <a:pt x="85343" y="41147"/>
                </a:lnTo>
                <a:lnTo>
                  <a:pt x="0" y="411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51215" y="832312"/>
            <a:ext cx="109105" cy="155864"/>
          </a:xfrm>
          <a:custGeom>
            <a:avLst/>
            <a:gdLst/>
            <a:ahLst/>
            <a:cxnLst/>
            <a:rect l="l" t="t" r="r" b="b"/>
            <a:pathLst>
              <a:path w="160020" h="228600">
                <a:moveTo>
                  <a:pt x="42672" y="228600"/>
                </a:moveTo>
                <a:lnTo>
                  <a:pt x="22860" y="228600"/>
                </a:lnTo>
                <a:lnTo>
                  <a:pt x="22860" y="195072"/>
                </a:lnTo>
                <a:lnTo>
                  <a:pt x="44196" y="195072"/>
                </a:lnTo>
                <a:lnTo>
                  <a:pt x="50292" y="192024"/>
                </a:lnTo>
                <a:lnTo>
                  <a:pt x="51816" y="190500"/>
                </a:lnTo>
                <a:lnTo>
                  <a:pt x="54864" y="185928"/>
                </a:lnTo>
                <a:lnTo>
                  <a:pt x="56388" y="181356"/>
                </a:lnTo>
                <a:lnTo>
                  <a:pt x="57912" y="175260"/>
                </a:lnTo>
                <a:lnTo>
                  <a:pt x="59436" y="172212"/>
                </a:lnTo>
                <a:lnTo>
                  <a:pt x="57912" y="170688"/>
                </a:lnTo>
                <a:lnTo>
                  <a:pt x="0" y="0"/>
                </a:lnTo>
                <a:lnTo>
                  <a:pt x="47244" y="0"/>
                </a:lnTo>
                <a:lnTo>
                  <a:pt x="82296" y="120396"/>
                </a:lnTo>
                <a:lnTo>
                  <a:pt x="117994" y="120396"/>
                </a:lnTo>
                <a:lnTo>
                  <a:pt x="103632" y="161544"/>
                </a:lnTo>
                <a:lnTo>
                  <a:pt x="89725" y="198310"/>
                </a:lnTo>
                <a:lnTo>
                  <a:pt x="55245" y="228004"/>
                </a:lnTo>
                <a:lnTo>
                  <a:pt x="42672" y="228600"/>
                </a:lnTo>
                <a:close/>
              </a:path>
              <a:path w="160020" h="228600">
                <a:moveTo>
                  <a:pt x="117994" y="120396"/>
                </a:moveTo>
                <a:lnTo>
                  <a:pt x="82296" y="120396"/>
                </a:lnTo>
                <a:lnTo>
                  <a:pt x="115824" y="0"/>
                </a:lnTo>
                <a:lnTo>
                  <a:pt x="160020" y="0"/>
                </a:lnTo>
                <a:lnTo>
                  <a:pt x="117994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270712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262" y="46410"/>
                </a:lnTo>
                <a:lnTo>
                  <a:pt x="27098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683" y="16644"/>
                </a:lnTo>
                <a:lnTo>
                  <a:pt x="141039" y="33528"/>
                </a:lnTo>
                <a:lnTo>
                  <a:pt x="64008" y="33528"/>
                </a:lnTo>
                <a:lnTo>
                  <a:pt x="57888" y="36599"/>
                </a:lnTo>
                <a:lnTo>
                  <a:pt x="53340" y="41148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1816" y="172212"/>
                </a:moveTo>
                <a:lnTo>
                  <a:pt x="15240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313" y="76747"/>
                </a:lnTo>
                <a:lnTo>
                  <a:pt x="60960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9060" y="41148"/>
                </a:lnTo>
                <a:lnTo>
                  <a:pt x="89916" y="35052"/>
                </a:lnTo>
                <a:lnTo>
                  <a:pt x="83820" y="33528"/>
                </a:lnTo>
                <a:lnTo>
                  <a:pt x="141039" y="33528"/>
                </a:lnTo>
                <a:lnTo>
                  <a:pt x="142057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9060" y="89916"/>
                </a:lnTo>
                <a:lnTo>
                  <a:pt x="92964" y="92964"/>
                </a:lnTo>
                <a:lnTo>
                  <a:pt x="89916" y="92964"/>
                </a:lnTo>
                <a:lnTo>
                  <a:pt x="86868" y="94488"/>
                </a:lnTo>
                <a:lnTo>
                  <a:pt x="82296" y="96012"/>
                </a:lnTo>
                <a:lnTo>
                  <a:pt x="64008" y="99060"/>
                </a:lnTo>
                <a:lnTo>
                  <a:pt x="57912" y="100584"/>
                </a:lnTo>
                <a:lnTo>
                  <a:pt x="53340" y="103632"/>
                </a:lnTo>
                <a:lnTo>
                  <a:pt x="47244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5720" y="134112"/>
                </a:lnTo>
                <a:lnTo>
                  <a:pt x="48768" y="137160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4780"/>
                </a:lnTo>
                <a:lnTo>
                  <a:pt x="144399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59793" y="171878"/>
                </a:lnTo>
                <a:lnTo>
                  <a:pt x="51816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4008" y="141732"/>
                </a:lnTo>
                <a:lnTo>
                  <a:pt x="70604" y="141398"/>
                </a:lnTo>
                <a:lnTo>
                  <a:pt x="76771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6680" y="167640"/>
                </a:lnTo>
                <a:lnTo>
                  <a:pt x="103632" y="161544"/>
                </a:lnTo>
                <a:lnTo>
                  <a:pt x="103632" y="152400"/>
                </a:lnTo>
                <a:lnTo>
                  <a:pt x="102108" y="149352"/>
                </a:lnTo>
                <a:lnTo>
                  <a:pt x="144399" y="149352"/>
                </a:lnTo>
                <a:lnTo>
                  <a:pt x="144780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394364" y="793866"/>
            <a:ext cx="179762" cy="152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652058" y="793866"/>
            <a:ext cx="107026" cy="152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778827" y="829194"/>
            <a:ext cx="218208" cy="11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4017818" y="793866"/>
            <a:ext cx="99753" cy="1496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098472" y="689956"/>
            <a:ext cx="123652" cy="1496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5249141" y="689956"/>
            <a:ext cx="144434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5435658" y="689956"/>
            <a:ext cx="0" cy="150668"/>
          </a:xfrm>
          <a:custGeom>
            <a:avLst/>
            <a:gdLst/>
            <a:ahLst/>
            <a:cxnLst/>
            <a:rect l="l" t="t" r="r" b="b"/>
            <a:pathLst>
              <a:path h="220980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472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4910397" y="939338"/>
            <a:ext cx="58449" cy="193531"/>
          </a:xfrm>
          <a:custGeom>
            <a:avLst/>
            <a:gdLst/>
            <a:ahLst/>
            <a:cxnLst/>
            <a:rect l="l" t="t" r="r" b="b"/>
            <a:pathLst>
              <a:path w="85725" h="283844">
                <a:moveTo>
                  <a:pt x="85344" y="283464"/>
                </a:moveTo>
                <a:lnTo>
                  <a:pt x="53340" y="283464"/>
                </a:lnTo>
                <a:lnTo>
                  <a:pt x="42672" y="269748"/>
                </a:lnTo>
                <a:lnTo>
                  <a:pt x="21336" y="230124"/>
                </a:lnTo>
                <a:lnTo>
                  <a:pt x="5524" y="184404"/>
                </a:lnTo>
                <a:lnTo>
                  <a:pt x="0" y="138684"/>
                </a:lnTo>
                <a:lnTo>
                  <a:pt x="1119" y="119014"/>
                </a:lnTo>
                <a:lnTo>
                  <a:pt x="9644" y="79105"/>
                </a:lnTo>
                <a:lnTo>
                  <a:pt x="32004" y="30861"/>
                </a:lnTo>
                <a:lnTo>
                  <a:pt x="51816" y="0"/>
                </a:lnTo>
                <a:lnTo>
                  <a:pt x="83820" y="0"/>
                </a:lnTo>
                <a:lnTo>
                  <a:pt x="74676" y="16764"/>
                </a:lnTo>
                <a:lnTo>
                  <a:pt x="66127" y="34170"/>
                </a:lnTo>
                <a:lnTo>
                  <a:pt x="53030" y="70127"/>
                </a:lnTo>
                <a:lnTo>
                  <a:pt x="45339" y="114490"/>
                </a:lnTo>
                <a:lnTo>
                  <a:pt x="44196" y="141732"/>
                </a:lnTo>
                <a:lnTo>
                  <a:pt x="45053" y="164044"/>
                </a:lnTo>
                <a:lnTo>
                  <a:pt x="51911" y="205811"/>
                </a:lnTo>
                <a:lnTo>
                  <a:pt x="68199" y="251650"/>
                </a:lnTo>
                <a:lnTo>
                  <a:pt x="75914" y="266914"/>
                </a:lnTo>
                <a:lnTo>
                  <a:pt x="85344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4971704" y="980902"/>
            <a:ext cx="158028" cy="110403"/>
          </a:xfrm>
          <a:custGeom>
            <a:avLst/>
            <a:gdLst/>
            <a:ahLst/>
            <a:cxnLst/>
            <a:rect l="l" t="t" r="r" b="b"/>
            <a:pathLst>
              <a:path w="231775" h="161925">
                <a:moveTo>
                  <a:pt x="89916" y="161544"/>
                </a:moveTo>
                <a:lnTo>
                  <a:pt x="45720" y="161544"/>
                </a:lnTo>
                <a:lnTo>
                  <a:pt x="0" y="0"/>
                </a:lnTo>
                <a:lnTo>
                  <a:pt x="45720" y="0"/>
                </a:lnTo>
                <a:lnTo>
                  <a:pt x="70104" y="115824"/>
                </a:lnTo>
                <a:lnTo>
                  <a:pt x="100010" y="115824"/>
                </a:lnTo>
                <a:lnTo>
                  <a:pt x="89916" y="161544"/>
                </a:lnTo>
                <a:close/>
              </a:path>
              <a:path w="231775" h="161925">
                <a:moveTo>
                  <a:pt x="100010" y="115824"/>
                </a:moveTo>
                <a:lnTo>
                  <a:pt x="70104" y="115824"/>
                </a:lnTo>
                <a:lnTo>
                  <a:pt x="94488" y="0"/>
                </a:lnTo>
                <a:lnTo>
                  <a:pt x="137160" y="0"/>
                </a:lnTo>
                <a:lnTo>
                  <a:pt x="146464" y="44196"/>
                </a:lnTo>
                <a:lnTo>
                  <a:pt x="115824" y="44196"/>
                </a:lnTo>
                <a:lnTo>
                  <a:pt x="100010" y="115824"/>
                </a:lnTo>
                <a:close/>
              </a:path>
              <a:path w="231775" h="161925">
                <a:moveTo>
                  <a:pt x="197774" y="115824"/>
                </a:moveTo>
                <a:lnTo>
                  <a:pt x="161544" y="115824"/>
                </a:lnTo>
                <a:lnTo>
                  <a:pt x="187452" y="0"/>
                </a:lnTo>
                <a:lnTo>
                  <a:pt x="231647" y="0"/>
                </a:lnTo>
                <a:lnTo>
                  <a:pt x="197774" y="115824"/>
                </a:lnTo>
                <a:close/>
              </a:path>
              <a:path w="231775" h="161925">
                <a:moveTo>
                  <a:pt x="184404" y="161544"/>
                </a:moveTo>
                <a:lnTo>
                  <a:pt x="140208" y="161544"/>
                </a:lnTo>
                <a:lnTo>
                  <a:pt x="115824" y="44196"/>
                </a:lnTo>
                <a:lnTo>
                  <a:pt x="146464" y="44196"/>
                </a:lnTo>
                <a:lnTo>
                  <a:pt x="161544" y="115824"/>
                </a:lnTo>
                <a:lnTo>
                  <a:pt x="197774" y="115824"/>
                </a:lnTo>
                <a:lnTo>
                  <a:pt x="184404" y="16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5133802" y="950768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39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39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39" h="207644">
                <a:moveTo>
                  <a:pt x="91440" y="207264"/>
                </a:moveTo>
                <a:lnTo>
                  <a:pt x="71628" y="207264"/>
                </a:lnTo>
                <a:lnTo>
                  <a:pt x="57912" y="206668"/>
                </a:lnTo>
                <a:lnTo>
                  <a:pt x="22860" y="184404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66116"/>
                </a:lnTo>
                <a:lnTo>
                  <a:pt x="67056" y="169164"/>
                </a:lnTo>
                <a:lnTo>
                  <a:pt x="70104" y="172212"/>
                </a:lnTo>
                <a:lnTo>
                  <a:pt x="74676" y="173736"/>
                </a:lnTo>
                <a:lnTo>
                  <a:pt x="91440" y="173736"/>
                </a:lnTo>
                <a:lnTo>
                  <a:pt x="9144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5189912" y="937260"/>
            <a:ext cx="81395" cy="154132"/>
          </a:xfrm>
          <a:custGeom>
            <a:avLst/>
            <a:gdLst/>
            <a:ahLst/>
            <a:cxnLst/>
            <a:rect l="l" t="t" r="r" b="b"/>
            <a:pathLst>
              <a:path w="119379" h="226059">
                <a:moveTo>
                  <a:pt x="35051" y="225551"/>
                </a:moveTo>
                <a:lnTo>
                  <a:pt x="0" y="225551"/>
                </a:lnTo>
                <a:lnTo>
                  <a:pt x="85344" y="0"/>
                </a:lnTo>
                <a:lnTo>
                  <a:pt x="118872" y="0"/>
                </a:lnTo>
                <a:lnTo>
                  <a:pt x="35051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5272001" y="941416"/>
            <a:ext cx="100013" cy="149802"/>
          </a:xfrm>
          <a:custGeom>
            <a:avLst/>
            <a:gdLst/>
            <a:ahLst/>
            <a:cxnLst/>
            <a:rect l="l" t="t" r="r" b="b"/>
            <a:pathLst>
              <a:path w="146684" h="219709">
                <a:moveTo>
                  <a:pt x="42672" y="219456"/>
                </a:moveTo>
                <a:lnTo>
                  <a:pt x="0" y="219456"/>
                </a:lnTo>
                <a:lnTo>
                  <a:pt x="0" y="0"/>
                </a:lnTo>
                <a:lnTo>
                  <a:pt x="42672" y="0"/>
                </a:lnTo>
                <a:lnTo>
                  <a:pt x="42672" y="77724"/>
                </a:lnTo>
                <a:lnTo>
                  <a:pt x="140589" y="77724"/>
                </a:lnTo>
                <a:lnTo>
                  <a:pt x="141732" y="79248"/>
                </a:lnTo>
                <a:lnTo>
                  <a:pt x="144780" y="85344"/>
                </a:lnTo>
                <a:lnTo>
                  <a:pt x="144780" y="86868"/>
                </a:lnTo>
                <a:lnTo>
                  <a:pt x="76200" y="86868"/>
                </a:lnTo>
                <a:lnTo>
                  <a:pt x="68746" y="87463"/>
                </a:lnTo>
                <a:lnTo>
                  <a:pt x="43243" y="121110"/>
                </a:lnTo>
                <a:lnTo>
                  <a:pt x="42672" y="131064"/>
                </a:lnTo>
                <a:lnTo>
                  <a:pt x="42672" y="219456"/>
                </a:lnTo>
                <a:close/>
              </a:path>
              <a:path w="146684" h="219709">
                <a:moveTo>
                  <a:pt x="140589" y="77724"/>
                </a:moveTo>
                <a:lnTo>
                  <a:pt x="42672" y="77724"/>
                </a:lnTo>
                <a:lnTo>
                  <a:pt x="47505" y="70556"/>
                </a:lnTo>
                <a:lnTo>
                  <a:pt x="83296" y="52125"/>
                </a:lnTo>
                <a:lnTo>
                  <a:pt x="89916" y="51816"/>
                </a:lnTo>
                <a:lnTo>
                  <a:pt x="97416" y="52101"/>
                </a:lnTo>
                <a:lnTo>
                  <a:pt x="133207" y="67960"/>
                </a:lnTo>
                <a:lnTo>
                  <a:pt x="140589" y="77724"/>
                </a:lnTo>
                <a:close/>
              </a:path>
              <a:path w="146684" h="219709">
                <a:moveTo>
                  <a:pt x="146304" y="219456"/>
                </a:moveTo>
                <a:lnTo>
                  <a:pt x="102108" y="219456"/>
                </a:lnTo>
                <a:lnTo>
                  <a:pt x="102108" y="111252"/>
                </a:lnTo>
                <a:lnTo>
                  <a:pt x="100584" y="103632"/>
                </a:lnTo>
                <a:lnTo>
                  <a:pt x="97536" y="99060"/>
                </a:lnTo>
                <a:lnTo>
                  <a:pt x="94488" y="91440"/>
                </a:lnTo>
                <a:lnTo>
                  <a:pt x="86868" y="86868"/>
                </a:lnTo>
                <a:lnTo>
                  <a:pt x="144780" y="86868"/>
                </a:lnTo>
                <a:lnTo>
                  <a:pt x="144780" y="91440"/>
                </a:lnTo>
                <a:lnTo>
                  <a:pt x="145661" y="97512"/>
                </a:lnTo>
                <a:lnTo>
                  <a:pt x="146113" y="104584"/>
                </a:lnTo>
                <a:lnTo>
                  <a:pt x="146244" y="111252"/>
                </a:lnTo>
                <a:lnTo>
                  <a:pt x="146304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5387340" y="950768"/>
            <a:ext cx="62345" cy="1413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5572298" y="938299"/>
            <a:ext cx="58449" cy="194397"/>
          </a:xfrm>
          <a:custGeom>
            <a:avLst/>
            <a:gdLst/>
            <a:ahLst/>
            <a:cxnLst/>
            <a:rect l="l" t="t" r="r" b="b"/>
            <a:pathLst>
              <a:path w="85725" h="285114">
                <a:moveTo>
                  <a:pt x="32004" y="284988"/>
                </a:moveTo>
                <a:lnTo>
                  <a:pt x="0" y="284988"/>
                </a:lnTo>
                <a:lnTo>
                  <a:pt x="9429" y="267795"/>
                </a:lnTo>
                <a:lnTo>
                  <a:pt x="17145" y="252603"/>
                </a:lnTo>
                <a:lnTo>
                  <a:pt x="33432" y="207335"/>
                </a:lnTo>
                <a:lnTo>
                  <a:pt x="40290" y="165568"/>
                </a:lnTo>
                <a:lnTo>
                  <a:pt x="41148" y="143256"/>
                </a:lnTo>
                <a:lnTo>
                  <a:pt x="40862" y="128682"/>
                </a:lnTo>
                <a:lnTo>
                  <a:pt x="36576" y="88392"/>
                </a:lnTo>
                <a:lnTo>
                  <a:pt x="19216" y="34170"/>
                </a:lnTo>
                <a:lnTo>
                  <a:pt x="1524" y="0"/>
                </a:lnTo>
                <a:lnTo>
                  <a:pt x="33528" y="0"/>
                </a:lnTo>
                <a:lnTo>
                  <a:pt x="61388" y="45434"/>
                </a:lnTo>
                <a:lnTo>
                  <a:pt x="80962" y="99250"/>
                </a:lnTo>
                <a:lnTo>
                  <a:pt x="85344" y="140208"/>
                </a:lnTo>
                <a:lnTo>
                  <a:pt x="84153" y="163068"/>
                </a:lnTo>
                <a:lnTo>
                  <a:pt x="73771" y="208788"/>
                </a:lnTo>
                <a:lnTo>
                  <a:pt x="53340" y="254317"/>
                </a:lnTo>
                <a:lnTo>
                  <a:pt x="42672" y="271272"/>
                </a:lnTo>
                <a:lnTo>
                  <a:pt x="32004" y="284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493182" y="793866"/>
            <a:ext cx="126769" cy="1496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640734" y="829195"/>
            <a:ext cx="64510" cy="114300"/>
          </a:xfrm>
          <a:custGeom>
            <a:avLst/>
            <a:gdLst/>
            <a:ahLst/>
            <a:cxnLst/>
            <a:rect l="l" t="t" r="r" b="b"/>
            <a:pathLst>
              <a:path w="94615" h="167640">
                <a:moveTo>
                  <a:pt x="94488" y="32004"/>
                </a:moveTo>
                <a:lnTo>
                  <a:pt x="41148" y="32004"/>
                </a:lnTo>
                <a:lnTo>
                  <a:pt x="45696" y="24598"/>
                </a:lnTo>
                <a:lnTo>
                  <a:pt x="79557" y="809"/>
                </a:lnTo>
                <a:lnTo>
                  <a:pt x="88392" y="0"/>
                </a:lnTo>
                <a:lnTo>
                  <a:pt x="94488" y="0"/>
                </a:lnTo>
                <a:lnTo>
                  <a:pt x="94488" y="32004"/>
                </a:lnTo>
                <a:close/>
              </a:path>
              <a:path w="94615" h="167640">
                <a:moveTo>
                  <a:pt x="42672" y="167640"/>
                </a:moveTo>
                <a:lnTo>
                  <a:pt x="0" y="167640"/>
                </a:lnTo>
                <a:lnTo>
                  <a:pt x="0" y="4572"/>
                </a:lnTo>
                <a:lnTo>
                  <a:pt x="41148" y="4572"/>
                </a:lnTo>
                <a:lnTo>
                  <a:pt x="41148" y="32004"/>
                </a:lnTo>
                <a:lnTo>
                  <a:pt x="94488" y="32004"/>
                </a:lnTo>
                <a:lnTo>
                  <a:pt x="94488" y="42672"/>
                </a:lnTo>
                <a:lnTo>
                  <a:pt x="82296" y="42672"/>
                </a:lnTo>
                <a:lnTo>
                  <a:pt x="70604" y="43791"/>
                </a:lnTo>
                <a:lnTo>
                  <a:pt x="43815" y="72390"/>
                </a:lnTo>
                <a:lnTo>
                  <a:pt x="42672" y="89916"/>
                </a:lnTo>
                <a:lnTo>
                  <a:pt x="42672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8714509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048" y="46410"/>
                </a:lnTo>
                <a:lnTo>
                  <a:pt x="26455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040" y="16644"/>
                </a:lnTo>
                <a:lnTo>
                  <a:pt x="140727" y="33528"/>
                </a:lnTo>
                <a:lnTo>
                  <a:pt x="64008" y="33528"/>
                </a:lnTo>
                <a:lnTo>
                  <a:pt x="56388" y="36576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0292" y="172212"/>
                </a:moveTo>
                <a:lnTo>
                  <a:pt x="13716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289" y="76747"/>
                </a:lnTo>
                <a:lnTo>
                  <a:pt x="59436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7536" y="41148"/>
                </a:lnTo>
                <a:lnTo>
                  <a:pt x="92964" y="38100"/>
                </a:lnTo>
                <a:lnTo>
                  <a:pt x="89916" y="35052"/>
                </a:lnTo>
                <a:lnTo>
                  <a:pt x="82296" y="33528"/>
                </a:lnTo>
                <a:lnTo>
                  <a:pt x="140727" y="33528"/>
                </a:lnTo>
                <a:lnTo>
                  <a:pt x="141842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4488" y="91440"/>
                </a:lnTo>
                <a:lnTo>
                  <a:pt x="92964" y="92964"/>
                </a:lnTo>
                <a:lnTo>
                  <a:pt x="89916" y="92964"/>
                </a:lnTo>
                <a:lnTo>
                  <a:pt x="80772" y="96012"/>
                </a:lnTo>
                <a:lnTo>
                  <a:pt x="71628" y="97536"/>
                </a:lnTo>
                <a:lnTo>
                  <a:pt x="56388" y="100584"/>
                </a:lnTo>
                <a:lnTo>
                  <a:pt x="53340" y="103632"/>
                </a:lnTo>
                <a:lnTo>
                  <a:pt x="45720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4196" y="134112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89916" y="160020"/>
                </a:lnTo>
                <a:lnTo>
                  <a:pt x="82296" y="164592"/>
                </a:lnTo>
                <a:lnTo>
                  <a:pt x="75152" y="168354"/>
                </a:lnTo>
                <a:lnTo>
                  <a:pt x="67437" y="170688"/>
                </a:lnTo>
                <a:lnTo>
                  <a:pt x="59150" y="171878"/>
                </a:lnTo>
                <a:lnTo>
                  <a:pt x="50292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2484" y="141732"/>
                </a:lnTo>
                <a:lnTo>
                  <a:pt x="69318" y="141398"/>
                </a:lnTo>
                <a:lnTo>
                  <a:pt x="76009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5156" y="167640"/>
                </a:lnTo>
                <a:lnTo>
                  <a:pt x="105156" y="164592"/>
                </a:lnTo>
                <a:lnTo>
                  <a:pt x="103632" y="161544"/>
                </a:lnTo>
                <a:lnTo>
                  <a:pt x="103632" y="158496"/>
                </a:lnTo>
                <a:lnTo>
                  <a:pt x="102108" y="155448"/>
                </a:lnTo>
                <a:lnTo>
                  <a:pt x="102108" y="149352"/>
                </a:lnTo>
                <a:lnTo>
                  <a:pt x="143256" y="149352"/>
                </a:lnTo>
                <a:lnTo>
                  <a:pt x="143256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826731" y="792826"/>
            <a:ext cx="63644" cy="150668"/>
          </a:xfrm>
          <a:custGeom>
            <a:avLst/>
            <a:gdLst/>
            <a:ahLst/>
            <a:cxnLst/>
            <a:rect l="l" t="t" r="r" b="b"/>
            <a:pathLst>
              <a:path w="93345" h="220980">
                <a:moveTo>
                  <a:pt x="65532" y="60960"/>
                </a:moveTo>
                <a:lnTo>
                  <a:pt x="22860" y="60960"/>
                </a:lnTo>
                <a:lnTo>
                  <a:pt x="22860" y="50292"/>
                </a:lnTo>
                <a:lnTo>
                  <a:pt x="38266" y="7715"/>
                </a:lnTo>
                <a:lnTo>
                  <a:pt x="76200" y="0"/>
                </a:lnTo>
                <a:lnTo>
                  <a:pt x="92964" y="0"/>
                </a:lnTo>
                <a:lnTo>
                  <a:pt x="92964" y="33528"/>
                </a:lnTo>
                <a:lnTo>
                  <a:pt x="74676" y="33528"/>
                </a:lnTo>
                <a:lnTo>
                  <a:pt x="71628" y="35052"/>
                </a:lnTo>
                <a:lnTo>
                  <a:pt x="68580" y="38100"/>
                </a:lnTo>
                <a:lnTo>
                  <a:pt x="65532" y="44196"/>
                </a:lnTo>
                <a:lnTo>
                  <a:pt x="65532" y="60960"/>
                </a:lnTo>
                <a:close/>
              </a:path>
              <a:path w="93345" h="220980">
                <a:moveTo>
                  <a:pt x="92964" y="91440"/>
                </a:moveTo>
                <a:lnTo>
                  <a:pt x="0" y="91440"/>
                </a:lnTo>
                <a:lnTo>
                  <a:pt x="0" y="60960"/>
                </a:lnTo>
                <a:lnTo>
                  <a:pt x="92964" y="60960"/>
                </a:lnTo>
                <a:lnTo>
                  <a:pt x="92964" y="91440"/>
                </a:lnTo>
                <a:close/>
              </a:path>
              <a:path w="93345" h="220980">
                <a:moveTo>
                  <a:pt x="65532" y="220980"/>
                </a:moveTo>
                <a:lnTo>
                  <a:pt x="22860" y="220980"/>
                </a:lnTo>
                <a:lnTo>
                  <a:pt x="22860" y="91440"/>
                </a:lnTo>
                <a:lnTo>
                  <a:pt x="65532" y="91440"/>
                </a:lnTo>
                <a:lnTo>
                  <a:pt x="65532" y="22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895310" y="803217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40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40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40" h="207644">
                <a:moveTo>
                  <a:pt x="57030" y="207549"/>
                </a:moveTo>
                <a:lnTo>
                  <a:pt x="22860" y="185928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70688"/>
                </a:lnTo>
                <a:lnTo>
                  <a:pt x="67056" y="172212"/>
                </a:lnTo>
                <a:lnTo>
                  <a:pt x="70104" y="173736"/>
                </a:lnTo>
                <a:lnTo>
                  <a:pt x="91440" y="173736"/>
                </a:lnTo>
                <a:lnTo>
                  <a:pt x="91440" y="207264"/>
                </a:lnTo>
                <a:lnTo>
                  <a:pt x="71628" y="207264"/>
                </a:lnTo>
                <a:lnTo>
                  <a:pt x="57030" y="207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967007" y="829194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80772" y="172212"/>
                </a:moveTo>
                <a:lnTo>
                  <a:pt x="37266" y="161282"/>
                </a:lnTo>
                <a:lnTo>
                  <a:pt x="6477" y="126111"/>
                </a:lnTo>
                <a:lnTo>
                  <a:pt x="0" y="88392"/>
                </a:lnTo>
                <a:lnTo>
                  <a:pt x="1428" y="68079"/>
                </a:lnTo>
                <a:lnTo>
                  <a:pt x="22860" y="22860"/>
                </a:lnTo>
                <a:lnTo>
                  <a:pt x="62722" y="1428"/>
                </a:lnTo>
                <a:lnTo>
                  <a:pt x="79248" y="0"/>
                </a:lnTo>
                <a:lnTo>
                  <a:pt x="892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913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791" y="138684"/>
                </a:lnTo>
                <a:lnTo>
                  <a:pt x="144922" y="141589"/>
                </a:lnTo>
                <a:lnTo>
                  <a:pt x="138684" y="149352"/>
                </a:lnTo>
                <a:lnTo>
                  <a:pt x="127277" y="159353"/>
                </a:lnTo>
                <a:lnTo>
                  <a:pt x="113728" y="166497"/>
                </a:lnTo>
                <a:lnTo>
                  <a:pt x="98178" y="170783"/>
                </a:lnTo>
                <a:lnTo>
                  <a:pt x="80772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2180" y="61126"/>
                </a:lnTo>
                <a:lnTo>
                  <a:pt x="110299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791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828" y="126634"/>
                </a:lnTo>
                <a:lnTo>
                  <a:pt x="149733" y="134112"/>
                </a:lnTo>
                <a:lnTo>
                  <a:pt x="146791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084425" y="79386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277"/>
                </a:lnTo>
                <a:lnTo>
                  <a:pt x="18288" y="76200"/>
                </a:lnTo>
                <a:lnTo>
                  <a:pt x="54078" y="53482"/>
                </a:lnTo>
                <a:lnTo>
                  <a:pt x="68580" y="51816"/>
                </a:lnTo>
                <a:lnTo>
                  <a:pt x="76295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963"/>
                </a:lnTo>
                <a:lnTo>
                  <a:pt x="45720" y="118110"/>
                </a:lnTo>
                <a:lnTo>
                  <a:pt x="44196" y="138684"/>
                </a:lnTo>
                <a:lnTo>
                  <a:pt x="44529" y="149542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466" y="204430"/>
                </a:lnTo>
                <a:lnTo>
                  <a:pt x="104203" y="20974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3281103" y="1332114"/>
            <a:ext cx="104948" cy="1600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342138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3488920" y="1330036"/>
            <a:ext cx="54033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3593869" y="1330036"/>
            <a:ext cx="107026" cy="1620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065221" y="1330036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195108" y="1332114"/>
            <a:ext cx="101831" cy="1569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33019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5380067" y="1330036"/>
            <a:ext cx="105987" cy="1589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808026" y="1321723"/>
            <a:ext cx="54033" cy="15898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281103" y="1851659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42138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470218" y="1849582"/>
            <a:ext cx="105914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595947" y="1849581"/>
            <a:ext cx="105987" cy="1589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065221" y="1849582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189912" y="1849582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3019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379028" y="1849582"/>
            <a:ext cx="105920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8808026" y="184958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3281103" y="2380557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342138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3469178" y="2380557"/>
            <a:ext cx="108065" cy="1569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593869" y="2378479"/>
            <a:ext cx="107026" cy="1620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067299" y="2378479"/>
            <a:ext cx="105987" cy="1589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5191005" y="2378479"/>
            <a:ext cx="105934" cy="16209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33019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377988" y="2378479"/>
            <a:ext cx="107026" cy="1620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8788285" y="2378479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3281103" y="2916727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342138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3470270" y="2914650"/>
            <a:ext cx="105934" cy="16209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595947" y="2914649"/>
            <a:ext cx="105987" cy="15898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162897" y="2914649"/>
            <a:ext cx="105903" cy="1589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287587" y="2914650"/>
            <a:ext cx="104948" cy="16209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8808026" y="2914650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3281103" y="3445625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3421380" y="3581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3470218" y="3443547"/>
            <a:ext cx="105939" cy="16209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3613612" y="3443547"/>
            <a:ext cx="54033" cy="15898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160818" y="3443547"/>
            <a:ext cx="107026" cy="1620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305251" y="3443547"/>
            <a:ext cx="54033" cy="15898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8788285" y="3443547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281103" y="3973484"/>
            <a:ext cx="104948" cy="1600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42138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469178" y="3973484"/>
            <a:ext cx="104948" cy="16002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3593869" y="3971405"/>
            <a:ext cx="107026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065221" y="3971405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189912" y="3973484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533019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5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5379027" y="3971405"/>
            <a:ext cx="105940" cy="16209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8788285" y="3971405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3281103" y="4501342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342138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3469178" y="4501342"/>
            <a:ext cx="108065" cy="1569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599064" y="4501342"/>
            <a:ext cx="101831" cy="1569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5067299" y="4499263"/>
            <a:ext cx="105987" cy="15898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5191010" y="4499263"/>
            <a:ext cx="105929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533019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377988" y="4501342"/>
            <a:ext cx="108065" cy="15690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808026" y="4499264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3281103" y="5030238"/>
            <a:ext cx="109105" cy="15690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342138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3469178" y="5030238"/>
            <a:ext cx="104948" cy="16002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594961" y="5028160"/>
            <a:ext cx="105934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5067299" y="5028161"/>
            <a:ext cx="105987" cy="15898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191990" y="5028160"/>
            <a:ext cx="104948" cy="16209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533019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379076" y="5028160"/>
            <a:ext cx="105938" cy="16209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8808026" y="5028160"/>
            <a:ext cx="54033" cy="15898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3281103" y="5558097"/>
            <a:ext cx="109105" cy="15690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342138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3474373" y="5558097"/>
            <a:ext cx="100792" cy="15690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593869" y="5558097"/>
            <a:ext cx="104948" cy="16002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5065221" y="5556019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5189912" y="5558097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533019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380067" y="5556020"/>
            <a:ext cx="105987" cy="15898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8788285" y="5556019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3281103" y="6085955"/>
            <a:ext cx="109105" cy="1569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342138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3471256" y="6083877"/>
            <a:ext cx="104948" cy="16209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594908" y="6085955"/>
            <a:ext cx="108065" cy="1569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5065221" y="6083877"/>
            <a:ext cx="107026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5189912" y="6083877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533019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377988" y="6085955"/>
            <a:ext cx="104948" cy="16002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8808026" y="6083877"/>
            <a:ext cx="54033" cy="158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451763" y="863484"/>
            <a:ext cx="85205" cy="12365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4613217" y="262370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4613217" y="281421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70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4613217" y="353723"/>
            <a:ext cx="145473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4636596" y="373206"/>
            <a:ext cx="0" cy="94384"/>
          </a:xfrm>
          <a:custGeom>
            <a:avLst/>
            <a:gdLst/>
            <a:ahLst/>
            <a:cxnLst/>
            <a:rect l="l" t="t" r="r" b="b"/>
            <a:pathLst>
              <a:path h="138429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4786746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4963391" y="297179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274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123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159" y="53506"/>
                </a:lnTo>
                <a:lnTo>
                  <a:pt x="127254" y="51625"/>
                </a:lnTo>
                <a:lnTo>
                  <a:pt x="119205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129645" y="256655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20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20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20">
                <a:moveTo>
                  <a:pt x="106680" y="312419"/>
                </a:moveTo>
                <a:lnTo>
                  <a:pt x="68008" y="309371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60" h="312420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249141" y="301336"/>
            <a:ext cx="151707" cy="17041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441373" y="297179"/>
            <a:ext cx="96635" cy="17041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549439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8645"/>
                </a:lnTo>
                <a:lnTo>
                  <a:pt x="93726" y="2024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621" y="35766"/>
                </a:lnTo>
                <a:lnTo>
                  <a:pt x="219679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394" y="103632"/>
                </a:lnTo>
                <a:lnTo>
                  <a:pt x="235815" y="107299"/>
                </a:lnTo>
                <a:lnTo>
                  <a:pt x="236791" y="118491"/>
                </a:lnTo>
                <a:lnTo>
                  <a:pt x="237482" y="131397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3476" y="237624"/>
                </a:lnTo>
                <a:lnTo>
                  <a:pt x="172402" y="248602"/>
                </a:lnTo>
                <a:lnTo>
                  <a:pt x="148185" y="255293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394" y="103632"/>
                </a:moveTo>
                <a:lnTo>
                  <a:pt x="172212" y="103632"/>
                </a:lnTo>
                <a:lnTo>
                  <a:pt x="170235" y="91892"/>
                </a:lnTo>
                <a:lnTo>
                  <a:pt x="166687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679" y="53340"/>
                </a:lnTo>
                <a:lnTo>
                  <a:pt x="222694" y="58959"/>
                </a:lnTo>
                <a:lnTo>
                  <a:pt x="227838" y="71247"/>
                </a:lnTo>
                <a:lnTo>
                  <a:pt x="231838" y="84105"/>
                </a:lnTo>
                <a:lnTo>
                  <a:pt x="234696" y="97536"/>
                </a:lnTo>
                <a:lnTo>
                  <a:pt x="235394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5826875" y="263063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5826876" y="282979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09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5826876" y="350087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5826876" y="369570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09" h="83820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5826876" y="447069"/>
            <a:ext cx="170584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6030537" y="297179"/>
            <a:ext cx="149629" cy="17041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6210300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1153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789"/>
                </a:lnTo>
                <a:lnTo>
                  <a:pt x="161544" y="227075"/>
                </a:lnTo>
                <a:lnTo>
                  <a:pt x="117038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8872" y="300227"/>
                </a:lnTo>
                <a:lnTo>
                  <a:pt x="133707" y="298799"/>
                </a:lnTo>
                <a:lnTo>
                  <a:pt x="14611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90154" y="295084"/>
                </a:lnTo>
                <a:lnTo>
                  <a:pt x="97917" y="297941"/>
                </a:lnTo>
                <a:lnTo>
                  <a:pt x="107394" y="299656"/>
                </a:lnTo>
                <a:lnTo>
                  <a:pt x="118872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6411884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6433705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6498128" y="297179"/>
            <a:ext cx="149629" cy="17041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6674773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802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802" y="53340"/>
                </a:lnTo>
                <a:lnTo>
                  <a:pt x="222932" y="58959"/>
                </a:lnTo>
                <a:lnTo>
                  <a:pt x="228600" y="71247"/>
                </a:lnTo>
                <a:lnTo>
                  <a:pt x="233124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6848302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7035338" y="297179"/>
            <a:ext cx="96635" cy="17041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7156912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7178733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7243156" y="297179"/>
            <a:ext cx="149629" cy="17041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7422919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0295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7014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Image result for college football championship">
            <a:extLst>
              <a:ext uri="{FF2B5EF4-FFF2-40B4-BE49-F238E27FC236}">
                <a16:creationId xmlns:a16="http://schemas.microsoft.com/office/drawing/2014/main" id="{3C1BCD8E-3911-44BA-B1A0-4BCCBD31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72" y="551619"/>
            <a:ext cx="8461056" cy="57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200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5A4D7AAA-1C2A-4876-B7E5-3B9D04FABABA}"/>
              </a:ext>
            </a:extLst>
          </p:cNvPr>
          <p:cNvSpPr/>
          <p:nvPr/>
        </p:nvSpPr>
        <p:spPr>
          <a:xfrm>
            <a:off x="2597381" y="605790"/>
            <a:ext cx="7135524" cy="5824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2597381" y="605790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0364B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97381" y="1664624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97381" y="2723457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2597381" y="3782291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39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2597381" y="4841125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39"/>
                </a:lnTo>
                <a:lnTo>
                  <a:pt x="0" y="777239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2597381" y="5899958"/>
            <a:ext cx="7135524" cy="529936"/>
          </a:xfrm>
          <a:custGeom>
            <a:avLst/>
            <a:gdLst/>
            <a:ahLst/>
            <a:cxnLst/>
            <a:rect l="l" t="t" r="r" b="b"/>
            <a:pathLst>
              <a:path w="10465435" h="777240">
                <a:moveTo>
                  <a:pt x="0" y="0"/>
                </a:moveTo>
                <a:lnTo>
                  <a:pt x="10465308" y="0"/>
                </a:lnTo>
                <a:lnTo>
                  <a:pt x="10465308" y="777240"/>
                </a:lnTo>
                <a:lnTo>
                  <a:pt x="0" y="777240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2812473" y="685800"/>
            <a:ext cx="123652" cy="156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2957945" y="725286"/>
            <a:ext cx="107373" cy="158028"/>
          </a:xfrm>
          <a:custGeom>
            <a:avLst/>
            <a:gdLst/>
            <a:ahLst/>
            <a:cxnLst/>
            <a:rect l="l" t="t" r="r" b="b"/>
            <a:pathLst>
              <a:path w="157479" h="231775">
                <a:moveTo>
                  <a:pt x="141231" y="27432"/>
                </a:moveTo>
                <a:lnTo>
                  <a:pt x="42672" y="27432"/>
                </a:lnTo>
                <a:lnTo>
                  <a:pt x="47244" y="19812"/>
                </a:lnTo>
                <a:lnTo>
                  <a:pt x="89916" y="0"/>
                </a:lnTo>
                <a:lnTo>
                  <a:pt x="103084" y="1404"/>
                </a:lnTo>
                <a:lnTo>
                  <a:pt x="115252" y="5524"/>
                </a:lnTo>
                <a:lnTo>
                  <a:pt x="126563" y="12215"/>
                </a:lnTo>
                <a:lnTo>
                  <a:pt x="137160" y="21336"/>
                </a:lnTo>
                <a:lnTo>
                  <a:pt x="141231" y="27432"/>
                </a:lnTo>
                <a:close/>
              </a:path>
              <a:path w="157479" h="231775">
                <a:moveTo>
                  <a:pt x="42672" y="231648"/>
                </a:moveTo>
                <a:lnTo>
                  <a:pt x="0" y="231648"/>
                </a:lnTo>
                <a:lnTo>
                  <a:pt x="0" y="4572"/>
                </a:lnTo>
                <a:lnTo>
                  <a:pt x="42672" y="4572"/>
                </a:lnTo>
                <a:lnTo>
                  <a:pt x="42672" y="27432"/>
                </a:lnTo>
                <a:lnTo>
                  <a:pt x="141231" y="27432"/>
                </a:lnTo>
                <a:lnTo>
                  <a:pt x="145399" y="33670"/>
                </a:lnTo>
                <a:lnTo>
                  <a:pt x="146000" y="35052"/>
                </a:lnTo>
                <a:lnTo>
                  <a:pt x="77724" y="35052"/>
                </a:lnTo>
                <a:lnTo>
                  <a:pt x="67175" y="36480"/>
                </a:lnTo>
                <a:lnTo>
                  <a:pt x="43815" y="72199"/>
                </a:lnTo>
                <a:lnTo>
                  <a:pt x="42672" y="89916"/>
                </a:lnTo>
                <a:lnTo>
                  <a:pt x="43529" y="102989"/>
                </a:lnTo>
                <a:lnTo>
                  <a:pt x="68580" y="137160"/>
                </a:lnTo>
                <a:lnTo>
                  <a:pt x="146139" y="137160"/>
                </a:lnTo>
                <a:lnTo>
                  <a:pt x="146042" y="137398"/>
                </a:lnTo>
                <a:lnTo>
                  <a:pt x="138292" y="147828"/>
                </a:lnTo>
                <a:lnTo>
                  <a:pt x="42672" y="147828"/>
                </a:lnTo>
                <a:lnTo>
                  <a:pt x="42672" y="231648"/>
                </a:lnTo>
                <a:close/>
              </a:path>
              <a:path w="157479" h="231775">
                <a:moveTo>
                  <a:pt x="146139" y="137160"/>
                </a:moveTo>
                <a:lnTo>
                  <a:pt x="76200" y="137160"/>
                </a:lnTo>
                <a:lnTo>
                  <a:pt x="84772" y="136302"/>
                </a:lnTo>
                <a:lnTo>
                  <a:pt x="92202" y="133731"/>
                </a:lnTo>
                <a:lnTo>
                  <a:pt x="112204" y="96440"/>
                </a:lnTo>
                <a:lnTo>
                  <a:pt x="112776" y="85344"/>
                </a:lnTo>
                <a:lnTo>
                  <a:pt x="112204" y="75580"/>
                </a:lnTo>
                <a:lnTo>
                  <a:pt x="93535" y="39243"/>
                </a:lnTo>
                <a:lnTo>
                  <a:pt x="77724" y="35052"/>
                </a:lnTo>
                <a:lnTo>
                  <a:pt x="146000" y="35052"/>
                </a:lnTo>
                <a:lnTo>
                  <a:pt x="151638" y="48006"/>
                </a:lnTo>
                <a:lnTo>
                  <a:pt x="155590" y="64627"/>
                </a:lnTo>
                <a:lnTo>
                  <a:pt x="156972" y="83820"/>
                </a:lnTo>
                <a:lnTo>
                  <a:pt x="155805" y="104346"/>
                </a:lnTo>
                <a:lnTo>
                  <a:pt x="152209" y="122301"/>
                </a:lnTo>
                <a:lnTo>
                  <a:pt x="146139" y="137160"/>
                </a:lnTo>
                <a:close/>
              </a:path>
              <a:path w="157479" h="231775">
                <a:moveTo>
                  <a:pt x="88392" y="172212"/>
                </a:moveTo>
                <a:lnTo>
                  <a:pt x="51816" y="160020"/>
                </a:lnTo>
                <a:lnTo>
                  <a:pt x="42672" y="147828"/>
                </a:lnTo>
                <a:lnTo>
                  <a:pt x="138292" y="147828"/>
                </a:lnTo>
                <a:lnTo>
                  <a:pt x="102655" y="170783"/>
                </a:lnTo>
                <a:lnTo>
                  <a:pt x="88392" y="1722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3076401" y="725285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79248" y="172212"/>
                </a:moveTo>
                <a:lnTo>
                  <a:pt x="36385" y="161282"/>
                </a:lnTo>
                <a:lnTo>
                  <a:pt x="5905" y="126111"/>
                </a:lnTo>
                <a:lnTo>
                  <a:pt x="0" y="88392"/>
                </a:lnTo>
                <a:lnTo>
                  <a:pt x="1404" y="68079"/>
                </a:lnTo>
                <a:lnTo>
                  <a:pt x="21336" y="22860"/>
                </a:lnTo>
                <a:lnTo>
                  <a:pt x="61412" y="1428"/>
                </a:lnTo>
                <a:lnTo>
                  <a:pt x="77724" y="0"/>
                </a:lnTo>
                <a:lnTo>
                  <a:pt x="877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270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3767" y="109227"/>
                </a:lnTo>
                <a:lnTo>
                  <a:pt x="71628" y="138684"/>
                </a:lnTo>
                <a:lnTo>
                  <a:pt x="146438" y="138684"/>
                </a:lnTo>
                <a:lnTo>
                  <a:pt x="144708" y="141589"/>
                </a:lnTo>
                <a:lnTo>
                  <a:pt x="138684" y="149352"/>
                </a:lnTo>
                <a:lnTo>
                  <a:pt x="127254" y="159353"/>
                </a:lnTo>
                <a:lnTo>
                  <a:pt x="113538" y="166497"/>
                </a:lnTo>
                <a:lnTo>
                  <a:pt x="97536" y="170783"/>
                </a:lnTo>
                <a:lnTo>
                  <a:pt x="79248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1323" y="61126"/>
                </a:lnTo>
                <a:lnTo>
                  <a:pt x="109156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438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6680" y="128016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185" y="126634"/>
                </a:lnTo>
                <a:lnTo>
                  <a:pt x="149161" y="134112"/>
                </a:lnTo>
                <a:lnTo>
                  <a:pt x="146438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3191741" y="725285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79248" y="172212"/>
                </a:moveTo>
                <a:lnTo>
                  <a:pt x="36599" y="161282"/>
                </a:lnTo>
                <a:lnTo>
                  <a:pt x="5905" y="126111"/>
                </a:lnTo>
                <a:lnTo>
                  <a:pt x="0" y="88392"/>
                </a:lnTo>
                <a:lnTo>
                  <a:pt x="1404" y="68079"/>
                </a:lnTo>
                <a:lnTo>
                  <a:pt x="21336" y="22860"/>
                </a:lnTo>
                <a:lnTo>
                  <a:pt x="61412" y="1428"/>
                </a:lnTo>
                <a:lnTo>
                  <a:pt x="77724" y="0"/>
                </a:lnTo>
                <a:lnTo>
                  <a:pt x="88606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270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438" y="138684"/>
                </a:lnTo>
                <a:lnTo>
                  <a:pt x="144708" y="141589"/>
                </a:lnTo>
                <a:lnTo>
                  <a:pt x="138684" y="149352"/>
                </a:lnTo>
                <a:lnTo>
                  <a:pt x="127254" y="159353"/>
                </a:lnTo>
                <a:lnTo>
                  <a:pt x="113538" y="166497"/>
                </a:lnTo>
                <a:lnTo>
                  <a:pt x="97536" y="170783"/>
                </a:lnTo>
                <a:lnTo>
                  <a:pt x="79248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1966" y="61126"/>
                </a:lnTo>
                <a:lnTo>
                  <a:pt x="109728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438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185" y="126634"/>
                </a:lnTo>
                <a:lnTo>
                  <a:pt x="149161" y="134112"/>
                </a:lnTo>
                <a:lnTo>
                  <a:pt x="146438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3308118" y="689957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7056" y="224028"/>
                </a:moveTo>
                <a:lnTo>
                  <a:pt x="29551" y="211169"/>
                </a:lnTo>
                <a:lnTo>
                  <a:pt x="5334" y="174879"/>
                </a:lnTo>
                <a:lnTo>
                  <a:pt x="0" y="141732"/>
                </a:lnTo>
                <a:lnTo>
                  <a:pt x="1381" y="122277"/>
                </a:lnTo>
                <a:lnTo>
                  <a:pt x="19812" y="76200"/>
                </a:lnTo>
                <a:lnTo>
                  <a:pt x="54959" y="53482"/>
                </a:lnTo>
                <a:lnTo>
                  <a:pt x="70104" y="51816"/>
                </a:lnTo>
                <a:lnTo>
                  <a:pt x="77581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80772" y="86868"/>
                </a:lnTo>
                <a:lnTo>
                  <a:pt x="72199" y="87963"/>
                </a:lnTo>
                <a:lnTo>
                  <a:pt x="46482" y="118110"/>
                </a:lnTo>
                <a:lnTo>
                  <a:pt x="44196" y="138684"/>
                </a:lnTo>
                <a:lnTo>
                  <a:pt x="44767" y="149542"/>
                </a:lnTo>
                <a:lnTo>
                  <a:pt x="64008" y="185547"/>
                </a:lnTo>
                <a:lnTo>
                  <a:pt x="79248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704" y="204430"/>
                </a:lnTo>
                <a:lnTo>
                  <a:pt x="104965" y="209740"/>
                </a:lnTo>
                <a:lnTo>
                  <a:pt x="74771" y="223718"/>
                </a:lnTo>
                <a:lnTo>
                  <a:pt x="67056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9248" y="188976"/>
                </a:lnTo>
                <a:lnTo>
                  <a:pt x="87582" y="188118"/>
                </a:lnTo>
                <a:lnTo>
                  <a:pt x="94488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8392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3433849" y="699308"/>
            <a:ext cx="323157" cy="143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3770514" y="685800"/>
            <a:ext cx="123652" cy="156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3915987" y="689957"/>
            <a:ext cx="29441" cy="27276"/>
          </a:xfrm>
          <a:custGeom>
            <a:avLst/>
            <a:gdLst/>
            <a:ahLst/>
            <a:cxnLst/>
            <a:rect l="l" t="t" r="r" b="b"/>
            <a:pathLst>
              <a:path w="43179" h="40005">
                <a:moveTo>
                  <a:pt x="42672" y="39624"/>
                </a:moveTo>
                <a:lnTo>
                  <a:pt x="0" y="39624"/>
                </a:lnTo>
                <a:lnTo>
                  <a:pt x="0" y="0"/>
                </a:lnTo>
                <a:lnTo>
                  <a:pt x="42672" y="0"/>
                </a:lnTo>
                <a:lnTo>
                  <a:pt x="42672" y="39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3930534" y="728403"/>
            <a:ext cx="0" cy="111269"/>
          </a:xfrm>
          <a:custGeom>
            <a:avLst/>
            <a:gdLst/>
            <a:ahLst/>
            <a:cxnLst/>
            <a:rect l="l" t="t" r="r" b="b"/>
            <a:pathLst>
              <a:path h="163194">
                <a:moveTo>
                  <a:pt x="0" y="0"/>
                </a:moveTo>
                <a:lnTo>
                  <a:pt x="0" y="163068"/>
                </a:lnTo>
              </a:path>
            </a:pathLst>
          </a:custGeom>
          <a:ln w="4267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3962747" y="725286"/>
            <a:ext cx="213013" cy="11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2953789" y="939338"/>
            <a:ext cx="57150" cy="193531"/>
          </a:xfrm>
          <a:custGeom>
            <a:avLst/>
            <a:gdLst/>
            <a:ahLst/>
            <a:cxnLst/>
            <a:rect l="l" t="t" r="r" b="b"/>
            <a:pathLst>
              <a:path w="83819" h="283844">
                <a:moveTo>
                  <a:pt x="83820" y="283464"/>
                </a:moveTo>
                <a:lnTo>
                  <a:pt x="53340" y="283464"/>
                </a:lnTo>
                <a:lnTo>
                  <a:pt x="42672" y="269748"/>
                </a:lnTo>
                <a:lnTo>
                  <a:pt x="19812" y="230124"/>
                </a:lnTo>
                <a:lnTo>
                  <a:pt x="4762" y="184404"/>
                </a:lnTo>
                <a:lnTo>
                  <a:pt x="0" y="138684"/>
                </a:lnTo>
                <a:lnTo>
                  <a:pt x="904" y="119014"/>
                </a:lnTo>
                <a:lnTo>
                  <a:pt x="9001" y="79105"/>
                </a:lnTo>
                <a:lnTo>
                  <a:pt x="31432" y="30861"/>
                </a:lnTo>
                <a:lnTo>
                  <a:pt x="51816" y="0"/>
                </a:lnTo>
                <a:lnTo>
                  <a:pt x="83820" y="0"/>
                </a:lnTo>
                <a:lnTo>
                  <a:pt x="74676" y="16764"/>
                </a:lnTo>
                <a:lnTo>
                  <a:pt x="66127" y="34170"/>
                </a:lnTo>
                <a:lnTo>
                  <a:pt x="53030" y="70127"/>
                </a:lnTo>
                <a:lnTo>
                  <a:pt x="45339" y="114490"/>
                </a:lnTo>
                <a:lnTo>
                  <a:pt x="44196" y="141732"/>
                </a:lnTo>
                <a:lnTo>
                  <a:pt x="45029" y="164044"/>
                </a:lnTo>
                <a:lnTo>
                  <a:pt x="51268" y="205811"/>
                </a:lnTo>
                <a:lnTo>
                  <a:pt x="67818" y="251650"/>
                </a:lnTo>
                <a:lnTo>
                  <a:pt x="75247" y="266914"/>
                </a:lnTo>
                <a:lnTo>
                  <a:pt x="83820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3018212" y="945572"/>
            <a:ext cx="102870" cy="1454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3135629" y="942456"/>
            <a:ext cx="102177" cy="151967"/>
          </a:xfrm>
          <a:custGeom>
            <a:avLst/>
            <a:gdLst/>
            <a:ahLst/>
            <a:cxnLst/>
            <a:rect l="l" t="t" r="r" b="b"/>
            <a:pathLst>
              <a:path w="149860" h="222884">
                <a:moveTo>
                  <a:pt x="74676" y="222504"/>
                </a:moveTo>
                <a:lnTo>
                  <a:pt x="25598" y="206430"/>
                </a:lnTo>
                <a:lnTo>
                  <a:pt x="3619" y="158115"/>
                </a:lnTo>
                <a:lnTo>
                  <a:pt x="0" y="111252"/>
                </a:lnTo>
                <a:lnTo>
                  <a:pt x="881" y="86391"/>
                </a:lnTo>
                <a:lnTo>
                  <a:pt x="8358" y="45243"/>
                </a:lnTo>
                <a:lnTo>
                  <a:pt x="38671" y="7048"/>
                </a:lnTo>
                <a:lnTo>
                  <a:pt x="74676" y="0"/>
                </a:lnTo>
                <a:lnTo>
                  <a:pt x="93583" y="1738"/>
                </a:lnTo>
                <a:lnTo>
                  <a:pt x="109347" y="7048"/>
                </a:lnTo>
                <a:lnTo>
                  <a:pt x="122253" y="16073"/>
                </a:lnTo>
                <a:lnTo>
                  <a:pt x="132588" y="28956"/>
                </a:lnTo>
                <a:lnTo>
                  <a:pt x="135252" y="35052"/>
                </a:lnTo>
                <a:lnTo>
                  <a:pt x="74676" y="35052"/>
                </a:lnTo>
                <a:lnTo>
                  <a:pt x="65484" y="36195"/>
                </a:lnTo>
                <a:lnTo>
                  <a:pt x="45339" y="77152"/>
                </a:lnTo>
                <a:lnTo>
                  <a:pt x="44196" y="111252"/>
                </a:lnTo>
                <a:lnTo>
                  <a:pt x="44481" y="128635"/>
                </a:lnTo>
                <a:lnTo>
                  <a:pt x="48768" y="167640"/>
                </a:lnTo>
                <a:lnTo>
                  <a:pt x="74676" y="187452"/>
                </a:lnTo>
                <a:lnTo>
                  <a:pt x="135252" y="187452"/>
                </a:lnTo>
                <a:lnTo>
                  <a:pt x="132588" y="193548"/>
                </a:lnTo>
                <a:lnTo>
                  <a:pt x="122253" y="206430"/>
                </a:lnTo>
                <a:lnTo>
                  <a:pt x="109347" y="215455"/>
                </a:lnTo>
                <a:lnTo>
                  <a:pt x="93583" y="220765"/>
                </a:lnTo>
                <a:lnTo>
                  <a:pt x="74676" y="222504"/>
                </a:lnTo>
                <a:close/>
              </a:path>
              <a:path w="149860" h="222884">
                <a:moveTo>
                  <a:pt x="135252" y="187452"/>
                </a:moveTo>
                <a:lnTo>
                  <a:pt x="74676" y="187452"/>
                </a:lnTo>
                <a:lnTo>
                  <a:pt x="82986" y="186285"/>
                </a:lnTo>
                <a:lnTo>
                  <a:pt x="89725" y="182689"/>
                </a:lnTo>
                <a:lnTo>
                  <a:pt x="103251" y="144018"/>
                </a:lnTo>
                <a:lnTo>
                  <a:pt x="105156" y="111252"/>
                </a:lnTo>
                <a:lnTo>
                  <a:pt x="104632" y="92987"/>
                </a:lnTo>
                <a:lnTo>
                  <a:pt x="99060" y="53340"/>
                </a:lnTo>
                <a:lnTo>
                  <a:pt x="74676" y="35052"/>
                </a:lnTo>
                <a:lnTo>
                  <a:pt x="135252" y="35052"/>
                </a:lnTo>
                <a:lnTo>
                  <a:pt x="139707" y="45243"/>
                </a:lnTo>
                <a:lnTo>
                  <a:pt x="144970" y="64389"/>
                </a:lnTo>
                <a:lnTo>
                  <a:pt x="148232" y="86391"/>
                </a:lnTo>
                <a:lnTo>
                  <a:pt x="149352" y="111252"/>
                </a:lnTo>
                <a:lnTo>
                  <a:pt x="148232" y="136112"/>
                </a:lnTo>
                <a:lnTo>
                  <a:pt x="144970" y="158115"/>
                </a:lnTo>
                <a:lnTo>
                  <a:pt x="139707" y="177260"/>
                </a:lnTo>
                <a:lnTo>
                  <a:pt x="135252" y="1874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3248891" y="1019349"/>
            <a:ext cx="58449" cy="28142"/>
          </a:xfrm>
          <a:custGeom>
            <a:avLst/>
            <a:gdLst/>
            <a:ahLst/>
            <a:cxnLst/>
            <a:rect l="l" t="t" r="r" b="b"/>
            <a:pathLst>
              <a:path w="85725" h="41275">
                <a:moveTo>
                  <a:pt x="0" y="0"/>
                </a:moveTo>
                <a:lnTo>
                  <a:pt x="85343" y="0"/>
                </a:lnTo>
                <a:lnTo>
                  <a:pt x="85343" y="41147"/>
                </a:lnTo>
                <a:lnTo>
                  <a:pt x="0" y="411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3315393" y="979863"/>
            <a:ext cx="109105" cy="152832"/>
          </a:xfrm>
          <a:custGeom>
            <a:avLst/>
            <a:gdLst/>
            <a:ahLst/>
            <a:cxnLst/>
            <a:rect l="l" t="t" r="r" b="b"/>
            <a:pathLst>
              <a:path w="160020" h="224155">
                <a:moveTo>
                  <a:pt x="70598" y="224027"/>
                </a:moveTo>
                <a:lnTo>
                  <a:pt x="22859" y="224027"/>
                </a:lnTo>
                <a:lnTo>
                  <a:pt x="22859" y="195072"/>
                </a:lnTo>
                <a:lnTo>
                  <a:pt x="41147" y="195072"/>
                </a:lnTo>
                <a:lnTo>
                  <a:pt x="50291" y="190500"/>
                </a:lnTo>
                <a:lnTo>
                  <a:pt x="54863" y="185928"/>
                </a:lnTo>
                <a:lnTo>
                  <a:pt x="56387" y="179832"/>
                </a:lnTo>
                <a:lnTo>
                  <a:pt x="59435" y="175260"/>
                </a:lnTo>
                <a:lnTo>
                  <a:pt x="59435" y="170688"/>
                </a:lnTo>
                <a:lnTo>
                  <a:pt x="0" y="0"/>
                </a:lnTo>
                <a:lnTo>
                  <a:pt x="47243" y="0"/>
                </a:lnTo>
                <a:lnTo>
                  <a:pt x="82295" y="120396"/>
                </a:lnTo>
                <a:lnTo>
                  <a:pt x="117594" y="120396"/>
                </a:lnTo>
                <a:lnTo>
                  <a:pt x="103631" y="160020"/>
                </a:lnTo>
                <a:lnTo>
                  <a:pt x="90296" y="197548"/>
                </a:lnTo>
                <a:lnTo>
                  <a:pt x="73532" y="222813"/>
                </a:lnTo>
                <a:lnTo>
                  <a:pt x="70598" y="224027"/>
                </a:lnTo>
                <a:close/>
              </a:path>
              <a:path w="160020" h="224155">
                <a:moveTo>
                  <a:pt x="117594" y="120396"/>
                </a:moveTo>
                <a:lnTo>
                  <a:pt x="82295" y="120396"/>
                </a:lnTo>
                <a:lnTo>
                  <a:pt x="115823" y="0"/>
                </a:lnTo>
                <a:lnTo>
                  <a:pt x="160019" y="0"/>
                </a:lnTo>
                <a:lnTo>
                  <a:pt x="117594" y="1203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3435927" y="94141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062"/>
                </a:lnTo>
                <a:lnTo>
                  <a:pt x="18288" y="76200"/>
                </a:lnTo>
                <a:lnTo>
                  <a:pt x="53435" y="53268"/>
                </a:lnTo>
                <a:lnTo>
                  <a:pt x="68580" y="51816"/>
                </a:lnTo>
                <a:lnTo>
                  <a:pt x="76057" y="52125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749"/>
                </a:lnTo>
                <a:lnTo>
                  <a:pt x="45720" y="117919"/>
                </a:lnTo>
                <a:lnTo>
                  <a:pt x="44196" y="137160"/>
                </a:lnTo>
                <a:lnTo>
                  <a:pt x="44529" y="148899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6596"/>
                </a:lnTo>
                <a:lnTo>
                  <a:pt x="114300" y="196596"/>
                </a:lnTo>
                <a:lnTo>
                  <a:pt x="109466" y="203787"/>
                </a:lnTo>
                <a:lnTo>
                  <a:pt x="104203" y="20955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49542"/>
                </a:lnTo>
                <a:lnTo>
                  <a:pt x="114206" y="137160"/>
                </a:lnTo>
                <a:lnTo>
                  <a:pt x="113442" y="124706"/>
                </a:lnTo>
                <a:lnTo>
                  <a:pt x="94488" y="89916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6596"/>
                </a:lnTo>
                <a:lnTo>
                  <a:pt x="156972" y="196596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3545032" y="937260"/>
            <a:ext cx="81395" cy="154132"/>
          </a:xfrm>
          <a:custGeom>
            <a:avLst/>
            <a:gdLst/>
            <a:ahLst/>
            <a:cxnLst/>
            <a:rect l="l" t="t" r="r" b="b"/>
            <a:pathLst>
              <a:path w="119379" h="226059">
                <a:moveTo>
                  <a:pt x="35051" y="225551"/>
                </a:moveTo>
                <a:lnTo>
                  <a:pt x="0" y="225551"/>
                </a:lnTo>
                <a:lnTo>
                  <a:pt x="85343" y="0"/>
                </a:lnTo>
                <a:lnTo>
                  <a:pt x="118871" y="0"/>
                </a:lnTo>
                <a:lnTo>
                  <a:pt x="35051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3627120" y="94141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42672" y="219456"/>
                </a:moveTo>
                <a:lnTo>
                  <a:pt x="0" y="219456"/>
                </a:lnTo>
                <a:lnTo>
                  <a:pt x="0" y="0"/>
                </a:lnTo>
                <a:lnTo>
                  <a:pt x="42672" y="0"/>
                </a:lnTo>
                <a:lnTo>
                  <a:pt x="42672" y="74676"/>
                </a:lnTo>
                <a:lnTo>
                  <a:pt x="140208" y="74676"/>
                </a:lnTo>
                <a:lnTo>
                  <a:pt x="146800" y="86868"/>
                </a:lnTo>
                <a:lnTo>
                  <a:pt x="77724" y="86868"/>
                </a:lnTo>
                <a:lnTo>
                  <a:pt x="68032" y="88272"/>
                </a:lnTo>
                <a:lnTo>
                  <a:pt x="43815" y="121729"/>
                </a:lnTo>
                <a:lnTo>
                  <a:pt x="42672" y="138684"/>
                </a:lnTo>
                <a:lnTo>
                  <a:pt x="43243" y="149328"/>
                </a:lnTo>
                <a:lnTo>
                  <a:pt x="63246" y="185547"/>
                </a:lnTo>
                <a:lnTo>
                  <a:pt x="79248" y="188976"/>
                </a:lnTo>
                <a:lnTo>
                  <a:pt x="145863" y="188976"/>
                </a:lnTo>
                <a:lnTo>
                  <a:pt x="140208" y="199644"/>
                </a:lnTo>
                <a:lnTo>
                  <a:pt x="42672" y="199644"/>
                </a:lnTo>
                <a:lnTo>
                  <a:pt x="42672" y="219456"/>
                </a:lnTo>
                <a:close/>
              </a:path>
              <a:path w="157479" h="224155">
                <a:moveTo>
                  <a:pt x="140208" y="74676"/>
                </a:moveTo>
                <a:lnTo>
                  <a:pt x="42672" y="74676"/>
                </a:lnTo>
                <a:lnTo>
                  <a:pt x="54864" y="62484"/>
                </a:lnTo>
                <a:lnTo>
                  <a:pt x="60960" y="59436"/>
                </a:lnTo>
                <a:lnTo>
                  <a:pt x="66984" y="56316"/>
                </a:lnTo>
                <a:lnTo>
                  <a:pt x="73723" y="53911"/>
                </a:lnTo>
                <a:lnTo>
                  <a:pt x="81319" y="52363"/>
                </a:lnTo>
                <a:lnTo>
                  <a:pt x="89916" y="51816"/>
                </a:lnTo>
                <a:lnTo>
                  <a:pt x="105060" y="53244"/>
                </a:lnTo>
                <a:lnTo>
                  <a:pt x="118491" y="57531"/>
                </a:lnTo>
                <a:lnTo>
                  <a:pt x="130206" y="64674"/>
                </a:lnTo>
                <a:lnTo>
                  <a:pt x="140208" y="74676"/>
                </a:lnTo>
                <a:close/>
              </a:path>
              <a:path w="157479" h="224155">
                <a:moveTo>
                  <a:pt x="145863" y="188976"/>
                </a:moveTo>
                <a:lnTo>
                  <a:pt x="79248" y="188976"/>
                </a:lnTo>
                <a:lnTo>
                  <a:pt x="86915" y="188118"/>
                </a:lnTo>
                <a:lnTo>
                  <a:pt x="93726" y="185547"/>
                </a:lnTo>
                <a:lnTo>
                  <a:pt x="112204" y="149542"/>
                </a:lnTo>
                <a:lnTo>
                  <a:pt x="112776" y="138684"/>
                </a:lnTo>
                <a:lnTo>
                  <a:pt x="112490" y="130087"/>
                </a:lnTo>
                <a:lnTo>
                  <a:pt x="96964" y="92583"/>
                </a:lnTo>
                <a:lnTo>
                  <a:pt x="77724" y="86868"/>
                </a:lnTo>
                <a:lnTo>
                  <a:pt x="146800" y="86868"/>
                </a:lnTo>
                <a:lnTo>
                  <a:pt x="147327" y="87844"/>
                </a:lnTo>
                <a:lnTo>
                  <a:pt x="152590" y="102298"/>
                </a:lnTo>
                <a:lnTo>
                  <a:pt x="155852" y="118181"/>
                </a:lnTo>
                <a:lnTo>
                  <a:pt x="156972" y="135636"/>
                </a:lnTo>
                <a:lnTo>
                  <a:pt x="155852" y="154209"/>
                </a:lnTo>
                <a:lnTo>
                  <a:pt x="152590" y="171069"/>
                </a:lnTo>
                <a:lnTo>
                  <a:pt x="147327" y="186213"/>
                </a:lnTo>
                <a:lnTo>
                  <a:pt x="145863" y="188976"/>
                </a:lnTo>
                <a:close/>
              </a:path>
              <a:path w="157479" h="224155">
                <a:moveTo>
                  <a:pt x="89916" y="224028"/>
                </a:moveTo>
                <a:lnTo>
                  <a:pt x="53340" y="213359"/>
                </a:lnTo>
                <a:lnTo>
                  <a:pt x="48768" y="207264"/>
                </a:lnTo>
                <a:lnTo>
                  <a:pt x="42672" y="199644"/>
                </a:lnTo>
                <a:lnTo>
                  <a:pt x="140208" y="199644"/>
                </a:lnTo>
                <a:lnTo>
                  <a:pt x="130206" y="210526"/>
                </a:lnTo>
                <a:lnTo>
                  <a:pt x="118491" y="218122"/>
                </a:lnTo>
                <a:lnTo>
                  <a:pt x="105060" y="222575"/>
                </a:lnTo>
                <a:lnTo>
                  <a:pt x="89916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3746615" y="976745"/>
            <a:ext cx="102177" cy="117764"/>
          </a:xfrm>
          <a:custGeom>
            <a:avLst/>
            <a:gdLst/>
            <a:ahLst/>
            <a:cxnLst/>
            <a:rect l="l" t="t" r="r" b="b"/>
            <a:pathLst>
              <a:path w="149860" h="172719">
                <a:moveTo>
                  <a:pt x="145211" y="138684"/>
                </a:moveTo>
                <a:lnTo>
                  <a:pt x="88392" y="138684"/>
                </a:lnTo>
                <a:lnTo>
                  <a:pt x="94488" y="137160"/>
                </a:lnTo>
                <a:lnTo>
                  <a:pt x="99060" y="135636"/>
                </a:lnTo>
                <a:lnTo>
                  <a:pt x="105156" y="132588"/>
                </a:lnTo>
                <a:lnTo>
                  <a:pt x="106680" y="129540"/>
                </a:lnTo>
                <a:lnTo>
                  <a:pt x="106680" y="118872"/>
                </a:lnTo>
                <a:lnTo>
                  <a:pt x="56388" y="100584"/>
                </a:lnTo>
                <a:lnTo>
                  <a:pt x="42910" y="96893"/>
                </a:lnTo>
                <a:lnTo>
                  <a:pt x="7810" y="71628"/>
                </a:lnTo>
                <a:lnTo>
                  <a:pt x="4572" y="54864"/>
                </a:lnTo>
                <a:lnTo>
                  <a:pt x="5715" y="43981"/>
                </a:lnTo>
                <a:lnTo>
                  <a:pt x="32861" y="9644"/>
                </a:lnTo>
                <a:lnTo>
                  <a:pt x="73152" y="0"/>
                </a:lnTo>
                <a:lnTo>
                  <a:pt x="87439" y="833"/>
                </a:lnTo>
                <a:lnTo>
                  <a:pt x="131706" y="19288"/>
                </a:lnTo>
                <a:lnTo>
                  <a:pt x="139797" y="33528"/>
                </a:lnTo>
                <a:lnTo>
                  <a:pt x="64008" y="33528"/>
                </a:lnTo>
                <a:lnTo>
                  <a:pt x="57912" y="35052"/>
                </a:lnTo>
                <a:lnTo>
                  <a:pt x="53340" y="38100"/>
                </a:lnTo>
                <a:lnTo>
                  <a:pt x="47244" y="44196"/>
                </a:lnTo>
                <a:lnTo>
                  <a:pt x="47244" y="51816"/>
                </a:lnTo>
                <a:lnTo>
                  <a:pt x="50292" y="56388"/>
                </a:lnTo>
                <a:lnTo>
                  <a:pt x="54864" y="57912"/>
                </a:lnTo>
                <a:lnTo>
                  <a:pt x="59412" y="60245"/>
                </a:lnTo>
                <a:lnTo>
                  <a:pt x="68389" y="62865"/>
                </a:lnTo>
                <a:lnTo>
                  <a:pt x="111013" y="72937"/>
                </a:lnTo>
                <a:lnTo>
                  <a:pt x="121539" y="76771"/>
                </a:lnTo>
                <a:lnTo>
                  <a:pt x="148732" y="108727"/>
                </a:lnTo>
                <a:lnTo>
                  <a:pt x="149352" y="117348"/>
                </a:lnTo>
                <a:lnTo>
                  <a:pt x="148232" y="129111"/>
                </a:lnTo>
                <a:lnTo>
                  <a:pt x="145211" y="138684"/>
                </a:lnTo>
                <a:close/>
              </a:path>
              <a:path w="149860" h="172719">
                <a:moveTo>
                  <a:pt x="144780" y="54864"/>
                </a:moveTo>
                <a:lnTo>
                  <a:pt x="102108" y="54864"/>
                </a:lnTo>
                <a:lnTo>
                  <a:pt x="102108" y="48768"/>
                </a:lnTo>
                <a:lnTo>
                  <a:pt x="100584" y="45720"/>
                </a:lnTo>
                <a:lnTo>
                  <a:pt x="97536" y="42672"/>
                </a:lnTo>
                <a:lnTo>
                  <a:pt x="92964" y="36576"/>
                </a:lnTo>
                <a:lnTo>
                  <a:pt x="85344" y="33528"/>
                </a:lnTo>
                <a:lnTo>
                  <a:pt x="139797" y="33528"/>
                </a:lnTo>
                <a:lnTo>
                  <a:pt x="142517" y="40909"/>
                </a:lnTo>
                <a:lnTo>
                  <a:pt x="144780" y="54864"/>
                </a:lnTo>
                <a:close/>
              </a:path>
              <a:path w="149860" h="172719">
                <a:moveTo>
                  <a:pt x="76200" y="172212"/>
                </a:moveTo>
                <a:lnTo>
                  <a:pt x="30122" y="162567"/>
                </a:lnTo>
                <a:lnTo>
                  <a:pt x="1166" y="126301"/>
                </a:lnTo>
                <a:lnTo>
                  <a:pt x="0" y="114300"/>
                </a:lnTo>
                <a:lnTo>
                  <a:pt x="42672" y="114300"/>
                </a:lnTo>
                <a:lnTo>
                  <a:pt x="44196" y="121920"/>
                </a:lnTo>
                <a:lnTo>
                  <a:pt x="45720" y="126492"/>
                </a:lnTo>
                <a:lnTo>
                  <a:pt x="79248" y="138684"/>
                </a:lnTo>
                <a:lnTo>
                  <a:pt x="145211" y="138684"/>
                </a:lnTo>
                <a:lnTo>
                  <a:pt x="144970" y="139446"/>
                </a:lnTo>
                <a:lnTo>
                  <a:pt x="108966" y="168592"/>
                </a:lnTo>
                <a:lnTo>
                  <a:pt x="93583" y="171330"/>
                </a:lnTo>
                <a:lnTo>
                  <a:pt x="76200" y="1722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3862993" y="976745"/>
            <a:ext cx="103909" cy="117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974176" y="938299"/>
            <a:ext cx="58449" cy="194397"/>
          </a:xfrm>
          <a:custGeom>
            <a:avLst/>
            <a:gdLst/>
            <a:ahLst/>
            <a:cxnLst/>
            <a:rect l="l" t="t" r="r" b="b"/>
            <a:pathLst>
              <a:path w="85725" h="285114">
                <a:moveTo>
                  <a:pt x="32004" y="284988"/>
                </a:moveTo>
                <a:lnTo>
                  <a:pt x="0" y="284988"/>
                </a:lnTo>
                <a:lnTo>
                  <a:pt x="9429" y="267795"/>
                </a:lnTo>
                <a:lnTo>
                  <a:pt x="17145" y="252603"/>
                </a:lnTo>
                <a:lnTo>
                  <a:pt x="33432" y="207335"/>
                </a:lnTo>
                <a:lnTo>
                  <a:pt x="40290" y="165568"/>
                </a:lnTo>
                <a:lnTo>
                  <a:pt x="41148" y="143256"/>
                </a:lnTo>
                <a:lnTo>
                  <a:pt x="40862" y="128682"/>
                </a:lnTo>
                <a:lnTo>
                  <a:pt x="36576" y="88392"/>
                </a:lnTo>
                <a:lnTo>
                  <a:pt x="18573" y="34170"/>
                </a:lnTo>
                <a:lnTo>
                  <a:pt x="0" y="0"/>
                </a:lnTo>
                <a:lnTo>
                  <a:pt x="33528" y="0"/>
                </a:lnTo>
                <a:lnTo>
                  <a:pt x="60745" y="45434"/>
                </a:lnTo>
                <a:lnTo>
                  <a:pt x="80772" y="99250"/>
                </a:lnTo>
                <a:lnTo>
                  <a:pt x="85344" y="140208"/>
                </a:lnTo>
                <a:lnTo>
                  <a:pt x="83939" y="163068"/>
                </a:lnTo>
                <a:lnTo>
                  <a:pt x="73128" y="208788"/>
                </a:lnTo>
                <a:lnTo>
                  <a:pt x="52768" y="254317"/>
                </a:lnTo>
                <a:lnTo>
                  <a:pt x="42672" y="271272"/>
                </a:lnTo>
                <a:lnTo>
                  <a:pt x="32004" y="284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098472" y="689956"/>
            <a:ext cx="123652" cy="1496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249141" y="689956"/>
            <a:ext cx="144434" cy="1496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435658" y="689956"/>
            <a:ext cx="0" cy="150668"/>
          </a:xfrm>
          <a:custGeom>
            <a:avLst/>
            <a:gdLst/>
            <a:ahLst/>
            <a:cxnLst/>
            <a:rect l="l" t="t" r="r" b="b"/>
            <a:pathLst>
              <a:path h="220980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472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4910397" y="939338"/>
            <a:ext cx="58449" cy="193531"/>
          </a:xfrm>
          <a:custGeom>
            <a:avLst/>
            <a:gdLst/>
            <a:ahLst/>
            <a:cxnLst/>
            <a:rect l="l" t="t" r="r" b="b"/>
            <a:pathLst>
              <a:path w="85725" h="283844">
                <a:moveTo>
                  <a:pt x="85344" y="283464"/>
                </a:moveTo>
                <a:lnTo>
                  <a:pt x="53340" y="283464"/>
                </a:lnTo>
                <a:lnTo>
                  <a:pt x="42672" y="269748"/>
                </a:lnTo>
                <a:lnTo>
                  <a:pt x="21336" y="230124"/>
                </a:lnTo>
                <a:lnTo>
                  <a:pt x="5524" y="184404"/>
                </a:lnTo>
                <a:lnTo>
                  <a:pt x="0" y="138684"/>
                </a:lnTo>
                <a:lnTo>
                  <a:pt x="1119" y="119014"/>
                </a:lnTo>
                <a:lnTo>
                  <a:pt x="9644" y="79105"/>
                </a:lnTo>
                <a:lnTo>
                  <a:pt x="32004" y="30861"/>
                </a:lnTo>
                <a:lnTo>
                  <a:pt x="51816" y="0"/>
                </a:lnTo>
                <a:lnTo>
                  <a:pt x="83820" y="0"/>
                </a:lnTo>
                <a:lnTo>
                  <a:pt x="74676" y="16764"/>
                </a:lnTo>
                <a:lnTo>
                  <a:pt x="66127" y="34170"/>
                </a:lnTo>
                <a:lnTo>
                  <a:pt x="53030" y="70127"/>
                </a:lnTo>
                <a:lnTo>
                  <a:pt x="45339" y="114490"/>
                </a:lnTo>
                <a:lnTo>
                  <a:pt x="44196" y="141732"/>
                </a:lnTo>
                <a:lnTo>
                  <a:pt x="45053" y="164044"/>
                </a:lnTo>
                <a:lnTo>
                  <a:pt x="51911" y="205811"/>
                </a:lnTo>
                <a:lnTo>
                  <a:pt x="68199" y="251650"/>
                </a:lnTo>
                <a:lnTo>
                  <a:pt x="75914" y="266914"/>
                </a:lnTo>
                <a:lnTo>
                  <a:pt x="85344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4971704" y="980902"/>
            <a:ext cx="158028" cy="110403"/>
          </a:xfrm>
          <a:custGeom>
            <a:avLst/>
            <a:gdLst/>
            <a:ahLst/>
            <a:cxnLst/>
            <a:rect l="l" t="t" r="r" b="b"/>
            <a:pathLst>
              <a:path w="231775" h="161925">
                <a:moveTo>
                  <a:pt x="89916" y="161544"/>
                </a:moveTo>
                <a:lnTo>
                  <a:pt x="45720" y="161544"/>
                </a:lnTo>
                <a:lnTo>
                  <a:pt x="0" y="0"/>
                </a:lnTo>
                <a:lnTo>
                  <a:pt x="45720" y="0"/>
                </a:lnTo>
                <a:lnTo>
                  <a:pt x="70104" y="115824"/>
                </a:lnTo>
                <a:lnTo>
                  <a:pt x="100010" y="115824"/>
                </a:lnTo>
                <a:lnTo>
                  <a:pt x="89916" y="161544"/>
                </a:lnTo>
                <a:close/>
              </a:path>
              <a:path w="231775" h="161925">
                <a:moveTo>
                  <a:pt x="100010" y="115824"/>
                </a:moveTo>
                <a:lnTo>
                  <a:pt x="70104" y="115824"/>
                </a:lnTo>
                <a:lnTo>
                  <a:pt x="94488" y="0"/>
                </a:lnTo>
                <a:lnTo>
                  <a:pt x="137160" y="0"/>
                </a:lnTo>
                <a:lnTo>
                  <a:pt x="146464" y="44196"/>
                </a:lnTo>
                <a:lnTo>
                  <a:pt x="115824" y="44196"/>
                </a:lnTo>
                <a:lnTo>
                  <a:pt x="100010" y="115824"/>
                </a:lnTo>
                <a:close/>
              </a:path>
              <a:path w="231775" h="161925">
                <a:moveTo>
                  <a:pt x="197774" y="115824"/>
                </a:moveTo>
                <a:lnTo>
                  <a:pt x="161544" y="115824"/>
                </a:lnTo>
                <a:lnTo>
                  <a:pt x="187452" y="0"/>
                </a:lnTo>
                <a:lnTo>
                  <a:pt x="231647" y="0"/>
                </a:lnTo>
                <a:lnTo>
                  <a:pt x="197774" y="115824"/>
                </a:lnTo>
                <a:close/>
              </a:path>
              <a:path w="231775" h="161925">
                <a:moveTo>
                  <a:pt x="184404" y="161544"/>
                </a:moveTo>
                <a:lnTo>
                  <a:pt x="140208" y="161544"/>
                </a:lnTo>
                <a:lnTo>
                  <a:pt x="115824" y="44196"/>
                </a:lnTo>
                <a:lnTo>
                  <a:pt x="146464" y="44196"/>
                </a:lnTo>
                <a:lnTo>
                  <a:pt x="161544" y="115824"/>
                </a:lnTo>
                <a:lnTo>
                  <a:pt x="197774" y="115824"/>
                </a:lnTo>
                <a:lnTo>
                  <a:pt x="184404" y="1615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133802" y="950768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39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39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39" h="207644">
                <a:moveTo>
                  <a:pt x="91440" y="207264"/>
                </a:moveTo>
                <a:lnTo>
                  <a:pt x="71628" y="207264"/>
                </a:lnTo>
                <a:lnTo>
                  <a:pt x="57912" y="206668"/>
                </a:lnTo>
                <a:lnTo>
                  <a:pt x="22860" y="184404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66116"/>
                </a:lnTo>
                <a:lnTo>
                  <a:pt x="67056" y="169164"/>
                </a:lnTo>
                <a:lnTo>
                  <a:pt x="70104" y="172212"/>
                </a:lnTo>
                <a:lnTo>
                  <a:pt x="74676" y="173736"/>
                </a:lnTo>
                <a:lnTo>
                  <a:pt x="91440" y="173736"/>
                </a:lnTo>
                <a:lnTo>
                  <a:pt x="91440" y="20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189912" y="937260"/>
            <a:ext cx="81395" cy="154132"/>
          </a:xfrm>
          <a:custGeom>
            <a:avLst/>
            <a:gdLst/>
            <a:ahLst/>
            <a:cxnLst/>
            <a:rect l="l" t="t" r="r" b="b"/>
            <a:pathLst>
              <a:path w="119379" h="226059">
                <a:moveTo>
                  <a:pt x="35051" y="225551"/>
                </a:moveTo>
                <a:lnTo>
                  <a:pt x="0" y="225551"/>
                </a:lnTo>
                <a:lnTo>
                  <a:pt x="85344" y="0"/>
                </a:lnTo>
                <a:lnTo>
                  <a:pt x="118872" y="0"/>
                </a:lnTo>
                <a:lnTo>
                  <a:pt x="35051" y="2255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272001" y="941416"/>
            <a:ext cx="100013" cy="149802"/>
          </a:xfrm>
          <a:custGeom>
            <a:avLst/>
            <a:gdLst/>
            <a:ahLst/>
            <a:cxnLst/>
            <a:rect l="l" t="t" r="r" b="b"/>
            <a:pathLst>
              <a:path w="146684" h="219709">
                <a:moveTo>
                  <a:pt x="42672" y="219456"/>
                </a:moveTo>
                <a:lnTo>
                  <a:pt x="0" y="219456"/>
                </a:lnTo>
                <a:lnTo>
                  <a:pt x="0" y="0"/>
                </a:lnTo>
                <a:lnTo>
                  <a:pt x="42672" y="0"/>
                </a:lnTo>
                <a:lnTo>
                  <a:pt x="42672" y="77724"/>
                </a:lnTo>
                <a:lnTo>
                  <a:pt x="140589" y="77724"/>
                </a:lnTo>
                <a:lnTo>
                  <a:pt x="141732" y="79248"/>
                </a:lnTo>
                <a:lnTo>
                  <a:pt x="144780" y="85344"/>
                </a:lnTo>
                <a:lnTo>
                  <a:pt x="144780" y="86868"/>
                </a:lnTo>
                <a:lnTo>
                  <a:pt x="76200" y="86868"/>
                </a:lnTo>
                <a:lnTo>
                  <a:pt x="68746" y="87463"/>
                </a:lnTo>
                <a:lnTo>
                  <a:pt x="43243" y="121110"/>
                </a:lnTo>
                <a:lnTo>
                  <a:pt x="42672" y="131064"/>
                </a:lnTo>
                <a:lnTo>
                  <a:pt x="42672" y="219456"/>
                </a:lnTo>
                <a:close/>
              </a:path>
              <a:path w="146684" h="219709">
                <a:moveTo>
                  <a:pt x="140589" y="77724"/>
                </a:moveTo>
                <a:lnTo>
                  <a:pt x="42672" y="77724"/>
                </a:lnTo>
                <a:lnTo>
                  <a:pt x="47505" y="70556"/>
                </a:lnTo>
                <a:lnTo>
                  <a:pt x="83296" y="52125"/>
                </a:lnTo>
                <a:lnTo>
                  <a:pt x="89916" y="51816"/>
                </a:lnTo>
                <a:lnTo>
                  <a:pt x="97416" y="52101"/>
                </a:lnTo>
                <a:lnTo>
                  <a:pt x="133207" y="67960"/>
                </a:lnTo>
                <a:lnTo>
                  <a:pt x="140589" y="77724"/>
                </a:lnTo>
                <a:close/>
              </a:path>
              <a:path w="146684" h="219709">
                <a:moveTo>
                  <a:pt x="146304" y="219456"/>
                </a:moveTo>
                <a:lnTo>
                  <a:pt x="102108" y="219456"/>
                </a:lnTo>
                <a:lnTo>
                  <a:pt x="102108" y="111252"/>
                </a:lnTo>
                <a:lnTo>
                  <a:pt x="100584" y="103632"/>
                </a:lnTo>
                <a:lnTo>
                  <a:pt x="97536" y="99060"/>
                </a:lnTo>
                <a:lnTo>
                  <a:pt x="94488" y="91440"/>
                </a:lnTo>
                <a:lnTo>
                  <a:pt x="86868" y="86868"/>
                </a:lnTo>
                <a:lnTo>
                  <a:pt x="144780" y="86868"/>
                </a:lnTo>
                <a:lnTo>
                  <a:pt x="144780" y="91440"/>
                </a:lnTo>
                <a:lnTo>
                  <a:pt x="145661" y="97512"/>
                </a:lnTo>
                <a:lnTo>
                  <a:pt x="146113" y="104584"/>
                </a:lnTo>
                <a:lnTo>
                  <a:pt x="146244" y="111252"/>
                </a:lnTo>
                <a:lnTo>
                  <a:pt x="146304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387340" y="950768"/>
            <a:ext cx="62345" cy="1413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572298" y="938299"/>
            <a:ext cx="58449" cy="194397"/>
          </a:xfrm>
          <a:custGeom>
            <a:avLst/>
            <a:gdLst/>
            <a:ahLst/>
            <a:cxnLst/>
            <a:rect l="l" t="t" r="r" b="b"/>
            <a:pathLst>
              <a:path w="85725" h="285114">
                <a:moveTo>
                  <a:pt x="32004" y="284988"/>
                </a:moveTo>
                <a:lnTo>
                  <a:pt x="0" y="284988"/>
                </a:lnTo>
                <a:lnTo>
                  <a:pt x="9429" y="267795"/>
                </a:lnTo>
                <a:lnTo>
                  <a:pt x="17145" y="252603"/>
                </a:lnTo>
                <a:lnTo>
                  <a:pt x="33432" y="207335"/>
                </a:lnTo>
                <a:lnTo>
                  <a:pt x="40290" y="165568"/>
                </a:lnTo>
                <a:lnTo>
                  <a:pt x="41148" y="143256"/>
                </a:lnTo>
                <a:lnTo>
                  <a:pt x="40862" y="128682"/>
                </a:lnTo>
                <a:lnTo>
                  <a:pt x="36576" y="88392"/>
                </a:lnTo>
                <a:lnTo>
                  <a:pt x="19216" y="34170"/>
                </a:lnTo>
                <a:lnTo>
                  <a:pt x="1524" y="0"/>
                </a:lnTo>
                <a:lnTo>
                  <a:pt x="33528" y="0"/>
                </a:lnTo>
                <a:lnTo>
                  <a:pt x="61388" y="45434"/>
                </a:lnTo>
                <a:lnTo>
                  <a:pt x="80962" y="99250"/>
                </a:lnTo>
                <a:lnTo>
                  <a:pt x="85344" y="140208"/>
                </a:lnTo>
                <a:lnTo>
                  <a:pt x="84153" y="163068"/>
                </a:lnTo>
                <a:lnTo>
                  <a:pt x="73771" y="208788"/>
                </a:lnTo>
                <a:lnTo>
                  <a:pt x="53340" y="254317"/>
                </a:lnTo>
                <a:lnTo>
                  <a:pt x="42672" y="271272"/>
                </a:lnTo>
                <a:lnTo>
                  <a:pt x="32004" y="284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493182" y="793866"/>
            <a:ext cx="126769" cy="1496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640734" y="829195"/>
            <a:ext cx="64510" cy="114300"/>
          </a:xfrm>
          <a:custGeom>
            <a:avLst/>
            <a:gdLst/>
            <a:ahLst/>
            <a:cxnLst/>
            <a:rect l="l" t="t" r="r" b="b"/>
            <a:pathLst>
              <a:path w="94615" h="167640">
                <a:moveTo>
                  <a:pt x="94488" y="32004"/>
                </a:moveTo>
                <a:lnTo>
                  <a:pt x="41148" y="32004"/>
                </a:lnTo>
                <a:lnTo>
                  <a:pt x="45696" y="24598"/>
                </a:lnTo>
                <a:lnTo>
                  <a:pt x="79557" y="809"/>
                </a:lnTo>
                <a:lnTo>
                  <a:pt x="88392" y="0"/>
                </a:lnTo>
                <a:lnTo>
                  <a:pt x="94488" y="0"/>
                </a:lnTo>
                <a:lnTo>
                  <a:pt x="94488" y="32004"/>
                </a:lnTo>
                <a:close/>
              </a:path>
              <a:path w="94615" h="167640">
                <a:moveTo>
                  <a:pt x="42672" y="167640"/>
                </a:moveTo>
                <a:lnTo>
                  <a:pt x="0" y="167640"/>
                </a:lnTo>
                <a:lnTo>
                  <a:pt x="0" y="4572"/>
                </a:lnTo>
                <a:lnTo>
                  <a:pt x="41148" y="4572"/>
                </a:lnTo>
                <a:lnTo>
                  <a:pt x="41148" y="32004"/>
                </a:lnTo>
                <a:lnTo>
                  <a:pt x="94488" y="32004"/>
                </a:lnTo>
                <a:lnTo>
                  <a:pt x="94488" y="42672"/>
                </a:lnTo>
                <a:lnTo>
                  <a:pt x="82296" y="42672"/>
                </a:lnTo>
                <a:lnTo>
                  <a:pt x="70604" y="43791"/>
                </a:lnTo>
                <a:lnTo>
                  <a:pt x="43815" y="72390"/>
                </a:lnTo>
                <a:lnTo>
                  <a:pt x="42672" y="89916"/>
                </a:lnTo>
                <a:lnTo>
                  <a:pt x="42672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8714509" y="829194"/>
            <a:ext cx="103909" cy="117764"/>
          </a:xfrm>
          <a:custGeom>
            <a:avLst/>
            <a:gdLst/>
            <a:ahLst/>
            <a:cxnLst/>
            <a:rect l="l" t="t" r="r" b="b"/>
            <a:pathLst>
              <a:path w="152400" h="172719">
                <a:moveTo>
                  <a:pt x="47244" y="56388"/>
                </a:moveTo>
                <a:lnTo>
                  <a:pt x="4572" y="56388"/>
                </a:lnTo>
                <a:lnTo>
                  <a:pt x="6048" y="46410"/>
                </a:lnTo>
                <a:lnTo>
                  <a:pt x="26455" y="12215"/>
                </a:lnTo>
                <a:lnTo>
                  <a:pt x="74676" y="0"/>
                </a:lnTo>
                <a:lnTo>
                  <a:pt x="87844" y="809"/>
                </a:lnTo>
                <a:lnTo>
                  <a:pt x="131040" y="16644"/>
                </a:lnTo>
                <a:lnTo>
                  <a:pt x="140727" y="33528"/>
                </a:lnTo>
                <a:lnTo>
                  <a:pt x="64008" y="33528"/>
                </a:lnTo>
                <a:lnTo>
                  <a:pt x="56388" y="36576"/>
                </a:lnTo>
                <a:lnTo>
                  <a:pt x="50292" y="45720"/>
                </a:lnTo>
                <a:lnTo>
                  <a:pt x="48768" y="50292"/>
                </a:lnTo>
                <a:lnTo>
                  <a:pt x="47244" y="56388"/>
                </a:lnTo>
                <a:close/>
              </a:path>
              <a:path w="152400" h="172719">
                <a:moveTo>
                  <a:pt x="50292" y="172212"/>
                </a:moveTo>
                <a:lnTo>
                  <a:pt x="13716" y="160020"/>
                </a:lnTo>
                <a:lnTo>
                  <a:pt x="0" y="123444"/>
                </a:lnTo>
                <a:lnTo>
                  <a:pt x="1428" y="109704"/>
                </a:lnTo>
                <a:lnTo>
                  <a:pt x="30289" y="76747"/>
                </a:lnTo>
                <a:lnTo>
                  <a:pt x="59436" y="70104"/>
                </a:lnTo>
                <a:lnTo>
                  <a:pt x="74676" y="67056"/>
                </a:lnTo>
                <a:lnTo>
                  <a:pt x="82296" y="67056"/>
                </a:lnTo>
                <a:lnTo>
                  <a:pt x="88392" y="65532"/>
                </a:lnTo>
                <a:lnTo>
                  <a:pt x="97536" y="60960"/>
                </a:lnTo>
                <a:lnTo>
                  <a:pt x="100584" y="57912"/>
                </a:lnTo>
                <a:lnTo>
                  <a:pt x="100584" y="45720"/>
                </a:lnTo>
                <a:lnTo>
                  <a:pt x="97536" y="41148"/>
                </a:lnTo>
                <a:lnTo>
                  <a:pt x="92964" y="38100"/>
                </a:lnTo>
                <a:lnTo>
                  <a:pt x="89916" y="35052"/>
                </a:lnTo>
                <a:lnTo>
                  <a:pt x="82296" y="33528"/>
                </a:lnTo>
                <a:lnTo>
                  <a:pt x="140727" y="33528"/>
                </a:lnTo>
                <a:lnTo>
                  <a:pt x="141842" y="36576"/>
                </a:lnTo>
                <a:lnTo>
                  <a:pt x="143256" y="50292"/>
                </a:lnTo>
                <a:lnTo>
                  <a:pt x="143256" y="88392"/>
                </a:lnTo>
                <a:lnTo>
                  <a:pt x="100584" y="88392"/>
                </a:lnTo>
                <a:lnTo>
                  <a:pt x="94488" y="91440"/>
                </a:lnTo>
                <a:lnTo>
                  <a:pt x="92964" y="92964"/>
                </a:lnTo>
                <a:lnTo>
                  <a:pt x="89916" y="92964"/>
                </a:lnTo>
                <a:lnTo>
                  <a:pt x="80772" y="96012"/>
                </a:lnTo>
                <a:lnTo>
                  <a:pt x="71628" y="97536"/>
                </a:lnTo>
                <a:lnTo>
                  <a:pt x="56388" y="100584"/>
                </a:lnTo>
                <a:lnTo>
                  <a:pt x="53340" y="103632"/>
                </a:lnTo>
                <a:lnTo>
                  <a:pt x="45720" y="106680"/>
                </a:lnTo>
                <a:lnTo>
                  <a:pt x="42672" y="112776"/>
                </a:lnTo>
                <a:lnTo>
                  <a:pt x="42672" y="128016"/>
                </a:lnTo>
                <a:lnTo>
                  <a:pt x="44196" y="134112"/>
                </a:lnTo>
                <a:lnTo>
                  <a:pt x="53340" y="140208"/>
                </a:lnTo>
                <a:lnTo>
                  <a:pt x="57912" y="141732"/>
                </a:lnTo>
                <a:lnTo>
                  <a:pt x="143256" y="141732"/>
                </a:lnTo>
                <a:lnTo>
                  <a:pt x="143256" y="149352"/>
                </a:lnTo>
                <a:lnTo>
                  <a:pt x="102108" y="149352"/>
                </a:lnTo>
                <a:lnTo>
                  <a:pt x="96012" y="155448"/>
                </a:lnTo>
                <a:lnTo>
                  <a:pt x="89916" y="160020"/>
                </a:lnTo>
                <a:lnTo>
                  <a:pt x="82296" y="164592"/>
                </a:lnTo>
                <a:lnTo>
                  <a:pt x="75152" y="168354"/>
                </a:lnTo>
                <a:lnTo>
                  <a:pt x="67437" y="170688"/>
                </a:lnTo>
                <a:lnTo>
                  <a:pt x="59150" y="171878"/>
                </a:lnTo>
                <a:lnTo>
                  <a:pt x="50292" y="172212"/>
                </a:lnTo>
                <a:close/>
              </a:path>
              <a:path w="152400" h="172719">
                <a:moveTo>
                  <a:pt x="143256" y="141732"/>
                </a:moveTo>
                <a:lnTo>
                  <a:pt x="62484" y="141732"/>
                </a:lnTo>
                <a:lnTo>
                  <a:pt x="69318" y="141398"/>
                </a:lnTo>
                <a:lnTo>
                  <a:pt x="76009" y="140208"/>
                </a:lnTo>
                <a:lnTo>
                  <a:pt x="100584" y="103632"/>
                </a:lnTo>
                <a:lnTo>
                  <a:pt x="100584" y="88392"/>
                </a:lnTo>
                <a:lnTo>
                  <a:pt x="143256" y="88392"/>
                </a:lnTo>
                <a:lnTo>
                  <a:pt x="143256" y="141732"/>
                </a:lnTo>
                <a:close/>
              </a:path>
              <a:path w="152400" h="172719">
                <a:moveTo>
                  <a:pt x="152400" y="167640"/>
                </a:moveTo>
                <a:lnTo>
                  <a:pt x="105156" y="167640"/>
                </a:lnTo>
                <a:lnTo>
                  <a:pt x="105156" y="164592"/>
                </a:lnTo>
                <a:lnTo>
                  <a:pt x="103632" y="161544"/>
                </a:lnTo>
                <a:lnTo>
                  <a:pt x="103632" y="158496"/>
                </a:lnTo>
                <a:lnTo>
                  <a:pt x="102108" y="155448"/>
                </a:lnTo>
                <a:lnTo>
                  <a:pt x="102108" y="149352"/>
                </a:lnTo>
                <a:lnTo>
                  <a:pt x="143256" y="149352"/>
                </a:lnTo>
                <a:lnTo>
                  <a:pt x="143256" y="150876"/>
                </a:lnTo>
                <a:lnTo>
                  <a:pt x="144780" y="155448"/>
                </a:lnTo>
                <a:lnTo>
                  <a:pt x="149352" y="160020"/>
                </a:lnTo>
                <a:lnTo>
                  <a:pt x="152400" y="161544"/>
                </a:lnTo>
                <a:lnTo>
                  <a:pt x="152400" y="167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8826731" y="792826"/>
            <a:ext cx="63644" cy="150668"/>
          </a:xfrm>
          <a:custGeom>
            <a:avLst/>
            <a:gdLst/>
            <a:ahLst/>
            <a:cxnLst/>
            <a:rect l="l" t="t" r="r" b="b"/>
            <a:pathLst>
              <a:path w="93345" h="220980">
                <a:moveTo>
                  <a:pt x="65532" y="60960"/>
                </a:moveTo>
                <a:lnTo>
                  <a:pt x="22860" y="60960"/>
                </a:lnTo>
                <a:lnTo>
                  <a:pt x="22860" y="50292"/>
                </a:lnTo>
                <a:lnTo>
                  <a:pt x="38266" y="7715"/>
                </a:lnTo>
                <a:lnTo>
                  <a:pt x="76200" y="0"/>
                </a:lnTo>
                <a:lnTo>
                  <a:pt x="92964" y="0"/>
                </a:lnTo>
                <a:lnTo>
                  <a:pt x="92964" y="33528"/>
                </a:lnTo>
                <a:lnTo>
                  <a:pt x="74676" y="33528"/>
                </a:lnTo>
                <a:lnTo>
                  <a:pt x="71628" y="35052"/>
                </a:lnTo>
                <a:lnTo>
                  <a:pt x="68580" y="38100"/>
                </a:lnTo>
                <a:lnTo>
                  <a:pt x="65532" y="44196"/>
                </a:lnTo>
                <a:lnTo>
                  <a:pt x="65532" y="60960"/>
                </a:lnTo>
                <a:close/>
              </a:path>
              <a:path w="93345" h="220980">
                <a:moveTo>
                  <a:pt x="92964" y="91440"/>
                </a:moveTo>
                <a:lnTo>
                  <a:pt x="0" y="91440"/>
                </a:lnTo>
                <a:lnTo>
                  <a:pt x="0" y="60960"/>
                </a:lnTo>
                <a:lnTo>
                  <a:pt x="92964" y="60960"/>
                </a:lnTo>
                <a:lnTo>
                  <a:pt x="92964" y="91440"/>
                </a:lnTo>
                <a:close/>
              </a:path>
              <a:path w="93345" h="220980">
                <a:moveTo>
                  <a:pt x="65532" y="220980"/>
                </a:moveTo>
                <a:lnTo>
                  <a:pt x="22860" y="220980"/>
                </a:lnTo>
                <a:lnTo>
                  <a:pt x="22860" y="91440"/>
                </a:lnTo>
                <a:lnTo>
                  <a:pt x="65532" y="91440"/>
                </a:lnTo>
                <a:lnTo>
                  <a:pt x="65532" y="220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8895310" y="803217"/>
            <a:ext cx="62345" cy="141576"/>
          </a:xfrm>
          <a:custGeom>
            <a:avLst/>
            <a:gdLst/>
            <a:ahLst/>
            <a:cxnLst/>
            <a:rect l="l" t="t" r="r" b="b"/>
            <a:pathLst>
              <a:path w="91440" h="207644">
                <a:moveTo>
                  <a:pt x="65532" y="45720"/>
                </a:moveTo>
                <a:lnTo>
                  <a:pt x="22860" y="45720"/>
                </a:lnTo>
                <a:lnTo>
                  <a:pt x="22860" y="0"/>
                </a:lnTo>
                <a:lnTo>
                  <a:pt x="65532" y="0"/>
                </a:lnTo>
                <a:lnTo>
                  <a:pt x="65532" y="45720"/>
                </a:lnTo>
                <a:close/>
              </a:path>
              <a:path w="91440" h="207644">
                <a:moveTo>
                  <a:pt x="91440" y="76200"/>
                </a:moveTo>
                <a:lnTo>
                  <a:pt x="0" y="76200"/>
                </a:lnTo>
                <a:lnTo>
                  <a:pt x="0" y="45720"/>
                </a:lnTo>
                <a:lnTo>
                  <a:pt x="91440" y="45720"/>
                </a:lnTo>
                <a:lnTo>
                  <a:pt x="91440" y="76200"/>
                </a:lnTo>
                <a:close/>
              </a:path>
              <a:path w="91440" h="207644">
                <a:moveTo>
                  <a:pt x="57030" y="207549"/>
                </a:moveTo>
                <a:lnTo>
                  <a:pt x="22860" y="185928"/>
                </a:lnTo>
                <a:lnTo>
                  <a:pt x="22860" y="76200"/>
                </a:lnTo>
                <a:lnTo>
                  <a:pt x="65532" y="76200"/>
                </a:lnTo>
                <a:lnTo>
                  <a:pt x="65532" y="170688"/>
                </a:lnTo>
                <a:lnTo>
                  <a:pt x="67056" y="172212"/>
                </a:lnTo>
                <a:lnTo>
                  <a:pt x="70104" y="173736"/>
                </a:lnTo>
                <a:lnTo>
                  <a:pt x="91440" y="173736"/>
                </a:lnTo>
                <a:lnTo>
                  <a:pt x="91440" y="207264"/>
                </a:lnTo>
                <a:lnTo>
                  <a:pt x="71628" y="207264"/>
                </a:lnTo>
                <a:lnTo>
                  <a:pt x="57030" y="2075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8967007" y="829194"/>
            <a:ext cx="107373" cy="117764"/>
          </a:xfrm>
          <a:custGeom>
            <a:avLst/>
            <a:gdLst/>
            <a:ahLst/>
            <a:cxnLst/>
            <a:rect l="l" t="t" r="r" b="b"/>
            <a:pathLst>
              <a:path w="157479" h="172719">
                <a:moveTo>
                  <a:pt x="80772" y="172212"/>
                </a:moveTo>
                <a:lnTo>
                  <a:pt x="37266" y="161282"/>
                </a:lnTo>
                <a:lnTo>
                  <a:pt x="6477" y="126111"/>
                </a:lnTo>
                <a:lnTo>
                  <a:pt x="0" y="88392"/>
                </a:lnTo>
                <a:lnTo>
                  <a:pt x="1428" y="68079"/>
                </a:lnTo>
                <a:lnTo>
                  <a:pt x="22860" y="22860"/>
                </a:lnTo>
                <a:lnTo>
                  <a:pt x="62722" y="1428"/>
                </a:lnTo>
                <a:lnTo>
                  <a:pt x="79248" y="0"/>
                </a:lnTo>
                <a:lnTo>
                  <a:pt x="89249" y="547"/>
                </a:lnTo>
                <a:lnTo>
                  <a:pt x="130683" y="18097"/>
                </a:lnTo>
                <a:lnTo>
                  <a:pt x="145015" y="35052"/>
                </a:lnTo>
                <a:lnTo>
                  <a:pt x="77724" y="35052"/>
                </a:lnTo>
                <a:lnTo>
                  <a:pt x="70913" y="35623"/>
                </a:lnTo>
                <a:lnTo>
                  <a:pt x="42672" y="68580"/>
                </a:lnTo>
                <a:lnTo>
                  <a:pt x="155875" y="68580"/>
                </a:lnTo>
                <a:lnTo>
                  <a:pt x="156329" y="71818"/>
                </a:lnTo>
                <a:lnTo>
                  <a:pt x="156781" y="79248"/>
                </a:lnTo>
                <a:lnTo>
                  <a:pt x="156948" y="87820"/>
                </a:lnTo>
                <a:lnTo>
                  <a:pt x="156972" y="97536"/>
                </a:lnTo>
                <a:lnTo>
                  <a:pt x="42672" y="97536"/>
                </a:lnTo>
                <a:lnTo>
                  <a:pt x="44434" y="109227"/>
                </a:lnTo>
                <a:lnTo>
                  <a:pt x="73152" y="138684"/>
                </a:lnTo>
                <a:lnTo>
                  <a:pt x="146791" y="138684"/>
                </a:lnTo>
                <a:lnTo>
                  <a:pt x="144922" y="141589"/>
                </a:lnTo>
                <a:lnTo>
                  <a:pt x="138684" y="149352"/>
                </a:lnTo>
                <a:lnTo>
                  <a:pt x="127277" y="159353"/>
                </a:lnTo>
                <a:lnTo>
                  <a:pt x="113728" y="166497"/>
                </a:lnTo>
                <a:lnTo>
                  <a:pt x="98178" y="170783"/>
                </a:lnTo>
                <a:lnTo>
                  <a:pt x="80772" y="172212"/>
                </a:lnTo>
                <a:close/>
              </a:path>
              <a:path w="157479" h="172719">
                <a:moveTo>
                  <a:pt x="155875" y="68580"/>
                </a:moveTo>
                <a:lnTo>
                  <a:pt x="112776" y="68580"/>
                </a:lnTo>
                <a:lnTo>
                  <a:pt x="112180" y="61126"/>
                </a:lnTo>
                <a:lnTo>
                  <a:pt x="110299" y="54673"/>
                </a:lnTo>
                <a:lnTo>
                  <a:pt x="77724" y="35052"/>
                </a:lnTo>
                <a:lnTo>
                  <a:pt x="145015" y="35052"/>
                </a:lnTo>
                <a:lnTo>
                  <a:pt x="147518" y="39385"/>
                </a:lnTo>
                <a:lnTo>
                  <a:pt x="151066" y="47625"/>
                </a:lnTo>
                <a:lnTo>
                  <a:pt x="153757" y="56435"/>
                </a:lnTo>
                <a:lnTo>
                  <a:pt x="155448" y="65532"/>
                </a:lnTo>
                <a:lnTo>
                  <a:pt x="155875" y="68580"/>
                </a:lnTo>
                <a:close/>
              </a:path>
              <a:path w="157479" h="172719">
                <a:moveTo>
                  <a:pt x="146791" y="138684"/>
                </a:moveTo>
                <a:lnTo>
                  <a:pt x="89916" y="138684"/>
                </a:lnTo>
                <a:lnTo>
                  <a:pt x="97536" y="137160"/>
                </a:lnTo>
                <a:lnTo>
                  <a:pt x="109728" y="124968"/>
                </a:lnTo>
                <a:lnTo>
                  <a:pt x="111252" y="118872"/>
                </a:lnTo>
                <a:lnTo>
                  <a:pt x="153924" y="118872"/>
                </a:lnTo>
                <a:lnTo>
                  <a:pt x="152828" y="126634"/>
                </a:lnTo>
                <a:lnTo>
                  <a:pt x="149733" y="134112"/>
                </a:lnTo>
                <a:lnTo>
                  <a:pt x="146791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9084425" y="793866"/>
            <a:ext cx="107373" cy="152832"/>
          </a:xfrm>
          <a:custGeom>
            <a:avLst/>
            <a:gdLst/>
            <a:ahLst/>
            <a:cxnLst/>
            <a:rect l="l" t="t" r="r" b="b"/>
            <a:pathLst>
              <a:path w="157479" h="224155">
                <a:moveTo>
                  <a:pt x="156972" y="74676"/>
                </a:moveTo>
                <a:lnTo>
                  <a:pt x="114300" y="74676"/>
                </a:lnTo>
                <a:lnTo>
                  <a:pt x="114300" y="0"/>
                </a:lnTo>
                <a:lnTo>
                  <a:pt x="156972" y="0"/>
                </a:lnTo>
                <a:lnTo>
                  <a:pt x="156972" y="74676"/>
                </a:lnTo>
                <a:close/>
              </a:path>
              <a:path w="157479" h="224155">
                <a:moveTo>
                  <a:pt x="65532" y="224028"/>
                </a:moveTo>
                <a:lnTo>
                  <a:pt x="28241" y="211169"/>
                </a:lnTo>
                <a:lnTo>
                  <a:pt x="4572" y="174879"/>
                </a:lnTo>
                <a:lnTo>
                  <a:pt x="0" y="141732"/>
                </a:lnTo>
                <a:lnTo>
                  <a:pt x="1143" y="122277"/>
                </a:lnTo>
                <a:lnTo>
                  <a:pt x="18288" y="76200"/>
                </a:lnTo>
                <a:lnTo>
                  <a:pt x="54078" y="53482"/>
                </a:lnTo>
                <a:lnTo>
                  <a:pt x="68580" y="51816"/>
                </a:lnTo>
                <a:lnTo>
                  <a:pt x="76295" y="52339"/>
                </a:lnTo>
                <a:lnTo>
                  <a:pt x="114300" y="74676"/>
                </a:lnTo>
                <a:lnTo>
                  <a:pt x="156972" y="74676"/>
                </a:lnTo>
                <a:lnTo>
                  <a:pt x="156972" y="86868"/>
                </a:lnTo>
                <a:lnTo>
                  <a:pt x="79248" y="86868"/>
                </a:lnTo>
                <a:lnTo>
                  <a:pt x="70675" y="87963"/>
                </a:lnTo>
                <a:lnTo>
                  <a:pt x="45720" y="118110"/>
                </a:lnTo>
                <a:lnTo>
                  <a:pt x="44196" y="138684"/>
                </a:lnTo>
                <a:lnTo>
                  <a:pt x="44529" y="149542"/>
                </a:lnTo>
                <a:lnTo>
                  <a:pt x="63055" y="185547"/>
                </a:lnTo>
                <a:lnTo>
                  <a:pt x="77724" y="188976"/>
                </a:lnTo>
                <a:lnTo>
                  <a:pt x="156972" y="188976"/>
                </a:lnTo>
                <a:lnTo>
                  <a:pt x="156972" y="198120"/>
                </a:lnTo>
                <a:lnTo>
                  <a:pt x="114300" y="198120"/>
                </a:lnTo>
                <a:lnTo>
                  <a:pt x="109466" y="204430"/>
                </a:lnTo>
                <a:lnTo>
                  <a:pt x="104203" y="209740"/>
                </a:lnTo>
                <a:lnTo>
                  <a:pt x="73247" y="223718"/>
                </a:lnTo>
                <a:lnTo>
                  <a:pt x="65532" y="224028"/>
                </a:lnTo>
                <a:close/>
              </a:path>
              <a:path w="157479" h="224155">
                <a:moveTo>
                  <a:pt x="156972" y="188976"/>
                </a:moveTo>
                <a:lnTo>
                  <a:pt x="77724" y="188976"/>
                </a:lnTo>
                <a:lnTo>
                  <a:pt x="86296" y="188118"/>
                </a:lnTo>
                <a:lnTo>
                  <a:pt x="93726" y="185547"/>
                </a:lnTo>
                <a:lnTo>
                  <a:pt x="113728" y="150185"/>
                </a:lnTo>
                <a:lnTo>
                  <a:pt x="114212" y="141732"/>
                </a:lnTo>
                <a:lnTo>
                  <a:pt x="114211" y="138684"/>
                </a:lnTo>
                <a:lnTo>
                  <a:pt x="100584" y="96012"/>
                </a:lnTo>
                <a:lnTo>
                  <a:pt x="86868" y="86868"/>
                </a:lnTo>
                <a:lnTo>
                  <a:pt x="156972" y="86868"/>
                </a:lnTo>
                <a:lnTo>
                  <a:pt x="156972" y="188976"/>
                </a:lnTo>
                <a:close/>
              </a:path>
              <a:path w="157479" h="224155">
                <a:moveTo>
                  <a:pt x="156972" y="219456"/>
                </a:moveTo>
                <a:lnTo>
                  <a:pt x="114300" y="219456"/>
                </a:lnTo>
                <a:lnTo>
                  <a:pt x="114300" y="198120"/>
                </a:lnTo>
                <a:lnTo>
                  <a:pt x="156972" y="198120"/>
                </a:lnTo>
                <a:lnTo>
                  <a:pt x="156972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3283181" y="1330036"/>
            <a:ext cx="105987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3421380" y="1469274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3488920" y="1330036"/>
            <a:ext cx="54033" cy="1589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3594966" y="1330036"/>
            <a:ext cx="105929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065221" y="1321723"/>
            <a:ext cx="107026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195108" y="1323802"/>
            <a:ext cx="101831" cy="1569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330190" y="1460962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380067" y="1321723"/>
            <a:ext cx="105987" cy="1589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808026" y="1321723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3283181" y="1849581"/>
            <a:ext cx="105987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342138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3469240" y="1849581"/>
            <a:ext cx="106965" cy="1620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3594966" y="1849582"/>
            <a:ext cx="105929" cy="1620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065221" y="1849582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189912" y="1849582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330190" y="1988819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80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379028" y="1849582"/>
            <a:ext cx="105920" cy="1620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8808026" y="1849582"/>
            <a:ext cx="54033" cy="15898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3283181" y="2378479"/>
            <a:ext cx="105987" cy="1589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342138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3469242" y="2378479"/>
            <a:ext cx="106962" cy="1620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3595947" y="2378479"/>
            <a:ext cx="105987" cy="15898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067299" y="2378479"/>
            <a:ext cx="105987" cy="1589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191005" y="2378479"/>
            <a:ext cx="105934" cy="16209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30190" y="2516678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377988" y="2378479"/>
            <a:ext cx="107026" cy="16209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8788285" y="2378479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3300845" y="2914650"/>
            <a:ext cx="54033" cy="158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421380" y="305388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470218" y="2914650"/>
            <a:ext cx="105914" cy="16209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599064" y="2916727"/>
            <a:ext cx="101831" cy="1569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5162897" y="2914649"/>
            <a:ext cx="105903" cy="15898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5287587" y="2914650"/>
            <a:ext cx="104948" cy="16209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8808026" y="2914650"/>
            <a:ext cx="54033" cy="158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3283181" y="3443548"/>
            <a:ext cx="105987" cy="1589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3421380" y="3581746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3471257" y="3443548"/>
            <a:ext cx="105987" cy="15898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3593869" y="3443547"/>
            <a:ext cx="107026" cy="16209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5160818" y="3443547"/>
            <a:ext cx="107026" cy="16209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5305251" y="3443547"/>
            <a:ext cx="54033" cy="15898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8788285" y="3443547"/>
            <a:ext cx="107026" cy="16209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3283181" y="3971405"/>
            <a:ext cx="105987" cy="15898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342138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3469263" y="3971405"/>
            <a:ext cx="106941" cy="16209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3593869" y="3971405"/>
            <a:ext cx="107026" cy="16209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5065221" y="3971405"/>
            <a:ext cx="107026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5189912" y="3973484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5330190" y="4110644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5" h="29210">
                <a:moveTo>
                  <a:pt x="0" y="0"/>
                </a:moveTo>
                <a:lnTo>
                  <a:pt x="24383" y="0"/>
                </a:lnTo>
                <a:lnTo>
                  <a:pt x="24383" y="28955"/>
                </a:lnTo>
                <a:lnTo>
                  <a:pt x="0" y="289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5379027" y="3971405"/>
            <a:ext cx="105940" cy="16209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788285" y="3971405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3283181" y="4499263"/>
            <a:ext cx="105987" cy="15898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342138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3469240" y="4499263"/>
            <a:ext cx="106965" cy="16209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3593869" y="4499263"/>
            <a:ext cx="107026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5067299" y="4499263"/>
            <a:ext cx="105987" cy="15898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1" name="object 101"/>
          <p:cNvSpPr/>
          <p:nvPr/>
        </p:nvSpPr>
        <p:spPr>
          <a:xfrm>
            <a:off x="5191010" y="4499263"/>
            <a:ext cx="105929" cy="16209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2" name="object 102"/>
          <p:cNvSpPr/>
          <p:nvPr/>
        </p:nvSpPr>
        <p:spPr>
          <a:xfrm>
            <a:off x="5330190" y="4638501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3" name="object 103"/>
          <p:cNvSpPr/>
          <p:nvPr/>
        </p:nvSpPr>
        <p:spPr>
          <a:xfrm>
            <a:off x="5377988" y="4501342"/>
            <a:ext cx="108065" cy="1569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4" name="object 104"/>
          <p:cNvSpPr/>
          <p:nvPr/>
        </p:nvSpPr>
        <p:spPr>
          <a:xfrm>
            <a:off x="8808026" y="4499264"/>
            <a:ext cx="54033" cy="158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5" name="object 105"/>
          <p:cNvSpPr/>
          <p:nvPr/>
        </p:nvSpPr>
        <p:spPr>
          <a:xfrm>
            <a:off x="3300845" y="5028160"/>
            <a:ext cx="54033" cy="15898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6" name="object 106"/>
          <p:cNvSpPr/>
          <p:nvPr/>
        </p:nvSpPr>
        <p:spPr>
          <a:xfrm>
            <a:off x="342138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7" name="object 107"/>
          <p:cNvSpPr/>
          <p:nvPr/>
        </p:nvSpPr>
        <p:spPr>
          <a:xfrm>
            <a:off x="3470218" y="5028160"/>
            <a:ext cx="105939" cy="16209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8" name="object 108"/>
          <p:cNvSpPr/>
          <p:nvPr/>
        </p:nvSpPr>
        <p:spPr>
          <a:xfrm>
            <a:off x="3594908" y="5028160"/>
            <a:ext cx="105979" cy="1620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9" name="object 109"/>
          <p:cNvSpPr/>
          <p:nvPr/>
        </p:nvSpPr>
        <p:spPr>
          <a:xfrm>
            <a:off x="5067299" y="5028161"/>
            <a:ext cx="105987" cy="15898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0" name="object 110"/>
          <p:cNvSpPr/>
          <p:nvPr/>
        </p:nvSpPr>
        <p:spPr>
          <a:xfrm>
            <a:off x="5191990" y="5028160"/>
            <a:ext cx="104948" cy="16209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1" name="object 111"/>
          <p:cNvSpPr/>
          <p:nvPr/>
        </p:nvSpPr>
        <p:spPr>
          <a:xfrm>
            <a:off x="5330190" y="5166360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2" name="object 112"/>
          <p:cNvSpPr/>
          <p:nvPr/>
        </p:nvSpPr>
        <p:spPr>
          <a:xfrm>
            <a:off x="5379076" y="5028160"/>
            <a:ext cx="105938" cy="16209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3" name="object 113"/>
          <p:cNvSpPr/>
          <p:nvPr/>
        </p:nvSpPr>
        <p:spPr>
          <a:xfrm>
            <a:off x="8808026" y="5028160"/>
            <a:ext cx="54033" cy="15898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4" name="object 114"/>
          <p:cNvSpPr/>
          <p:nvPr/>
        </p:nvSpPr>
        <p:spPr>
          <a:xfrm>
            <a:off x="3300845" y="5556019"/>
            <a:ext cx="54033" cy="15898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5" name="object 115"/>
          <p:cNvSpPr/>
          <p:nvPr/>
        </p:nvSpPr>
        <p:spPr>
          <a:xfrm>
            <a:off x="342138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6" name="object 116"/>
          <p:cNvSpPr/>
          <p:nvPr/>
        </p:nvSpPr>
        <p:spPr>
          <a:xfrm>
            <a:off x="3471256" y="5556019"/>
            <a:ext cx="104948" cy="16209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7" name="object 117"/>
          <p:cNvSpPr/>
          <p:nvPr/>
        </p:nvSpPr>
        <p:spPr>
          <a:xfrm>
            <a:off x="3593869" y="5558097"/>
            <a:ext cx="104948" cy="16002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8" name="object 118"/>
          <p:cNvSpPr/>
          <p:nvPr/>
        </p:nvSpPr>
        <p:spPr>
          <a:xfrm>
            <a:off x="5065221" y="5556019"/>
            <a:ext cx="107026" cy="1620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9" name="object 119"/>
          <p:cNvSpPr/>
          <p:nvPr/>
        </p:nvSpPr>
        <p:spPr>
          <a:xfrm>
            <a:off x="5189912" y="5558097"/>
            <a:ext cx="104948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0" name="object 120"/>
          <p:cNvSpPr/>
          <p:nvPr/>
        </p:nvSpPr>
        <p:spPr>
          <a:xfrm>
            <a:off x="5330190" y="5695257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79"/>
                </a:lnTo>
                <a:lnTo>
                  <a:pt x="0" y="304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1" name="object 121"/>
          <p:cNvSpPr/>
          <p:nvPr/>
        </p:nvSpPr>
        <p:spPr>
          <a:xfrm>
            <a:off x="5380067" y="5556020"/>
            <a:ext cx="105987" cy="15898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2" name="object 122"/>
          <p:cNvSpPr/>
          <p:nvPr/>
        </p:nvSpPr>
        <p:spPr>
          <a:xfrm>
            <a:off x="8788285" y="5556019"/>
            <a:ext cx="107026" cy="16209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3" name="object 123"/>
          <p:cNvSpPr/>
          <p:nvPr/>
        </p:nvSpPr>
        <p:spPr>
          <a:xfrm>
            <a:off x="3283181" y="6083877"/>
            <a:ext cx="105987" cy="1589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4" name="object 124"/>
          <p:cNvSpPr/>
          <p:nvPr/>
        </p:nvSpPr>
        <p:spPr>
          <a:xfrm>
            <a:off x="342138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4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5" name="object 125"/>
          <p:cNvSpPr/>
          <p:nvPr/>
        </p:nvSpPr>
        <p:spPr>
          <a:xfrm>
            <a:off x="3469240" y="6083877"/>
            <a:ext cx="106965" cy="16209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6" name="object 126"/>
          <p:cNvSpPr/>
          <p:nvPr/>
        </p:nvSpPr>
        <p:spPr>
          <a:xfrm>
            <a:off x="3593869" y="6083877"/>
            <a:ext cx="107026" cy="16209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7" name="object 127"/>
          <p:cNvSpPr/>
          <p:nvPr/>
        </p:nvSpPr>
        <p:spPr>
          <a:xfrm>
            <a:off x="5065221" y="6083877"/>
            <a:ext cx="107026" cy="1620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8" name="object 128"/>
          <p:cNvSpPr/>
          <p:nvPr/>
        </p:nvSpPr>
        <p:spPr>
          <a:xfrm>
            <a:off x="5189912" y="6083877"/>
            <a:ext cx="107026" cy="16209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9" name="object 129"/>
          <p:cNvSpPr/>
          <p:nvPr/>
        </p:nvSpPr>
        <p:spPr>
          <a:xfrm>
            <a:off x="5330190" y="6223115"/>
            <a:ext cx="16885" cy="20782"/>
          </a:xfrm>
          <a:custGeom>
            <a:avLst/>
            <a:gdLst/>
            <a:ahLst/>
            <a:cxnLst/>
            <a:rect l="l" t="t" r="r" b="b"/>
            <a:pathLst>
              <a:path w="24765" h="30479">
                <a:moveTo>
                  <a:pt x="0" y="0"/>
                </a:moveTo>
                <a:lnTo>
                  <a:pt x="24383" y="0"/>
                </a:lnTo>
                <a:lnTo>
                  <a:pt x="24383" y="30480"/>
                </a:lnTo>
                <a:lnTo>
                  <a:pt x="0" y="304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0" name="object 130"/>
          <p:cNvSpPr/>
          <p:nvPr/>
        </p:nvSpPr>
        <p:spPr>
          <a:xfrm>
            <a:off x="5377988" y="6085955"/>
            <a:ext cx="104948" cy="16002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1" name="object 131"/>
          <p:cNvSpPr/>
          <p:nvPr/>
        </p:nvSpPr>
        <p:spPr>
          <a:xfrm>
            <a:off x="8808026" y="6083877"/>
            <a:ext cx="54033" cy="158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2" name="object 132"/>
          <p:cNvSpPr/>
          <p:nvPr/>
        </p:nvSpPr>
        <p:spPr>
          <a:xfrm>
            <a:off x="5451763" y="863484"/>
            <a:ext cx="85205" cy="123652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3" name="object 133"/>
          <p:cNvSpPr/>
          <p:nvPr/>
        </p:nvSpPr>
        <p:spPr>
          <a:xfrm>
            <a:off x="4613217" y="262370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4" name="object 134"/>
          <p:cNvSpPr/>
          <p:nvPr/>
        </p:nvSpPr>
        <p:spPr>
          <a:xfrm>
            <a:off x="4613217" y="281421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70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5" name="object 135"/>
          <p:cNvSpPr/>
          <p:nvPr/>
        </p:nvSpPr>
        <p:spPr>
          <a:xfrm>
            <a:off x="4613217" y="353723"/>
            <a:ext cx="145473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6" name="object 136"/>
          <p:cNvSpPr/>
          <p:nvPr/>
        </p:nvSpPr>
        <p:spPr>
          <a:xfrm>
            <a:off x="4636596" y="373206"/>
            <a:ext cx="0" cy="94384"/>
          </a:xfrm>
          <a:custGeom>
            <a:avLst/>
            <a:gdLst/>
            <a:ahLst/>
            <a:cxnLst/>
            <a:rect l="l" t="t" r="r" b="b"/>
            <a:pathLst>
              <a:path h="138429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7" name="object 137"/>
          <p:cNvSpPr/>
          <p:nvPr/>
        </p:nvSpPr>
        <p:spPr>
          <a:xfrm>
            <a:off x="4786746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20137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20137" y="53340"/>
                </a:lnTo>
                <a:lnTo>
                  <a:pt x="223575" y="58959"/>
                </a:lnTo>
                <a:lnTo>
                  <a:pt x="229171" y="71247"/>
                </a:lnTo>
                <a:lnTo>
                  <a:pt x="233338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8" name="object 138"/>
          <p:cNvSpPr/>
          <p:nvPr/>
        </p:nvSpPr>
        <p:spPr>
          <a:xfrm>
            <a:off x="4963391" y="297179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8651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881"/>
                </a:lnTo>
                <a:lnTo>
                  <a:pt x="182880" y="15240"/>
                </a:lnTo>
                <a:lnTo>
                  <a:pt x="211297" y="50292"/>
                </a:lnTo>
                <a:lnTo>
                  <a:pt x="109728" y="50292"/>
                </a:lnTo>
                <a:lnTo>
                  <a:pt x="98274" y="50887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123" y="247269"/>
                </a:lnTo>
                <a:lnTo>
                  <a:pt x="5524" y="215265"/>
                </a:lnTo>
                <a:lnTo>
                  <a:pt x="0" y="184404"/>
                </a:lnTo>
                <a:lnTo>
                  <a:pt x="2262" y="163234"/>
                </a:lnTo>
                <a:lnTo>
                  <a:pt x="35052" y="118872"/>
                </a:lnTo>
                <a:lnTo>
                  <a:pt x="72771" y="106227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4488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47828" y="59436"/>
                </a:lnTo>
                <a:lnTo>
                  <a:pt x="140208" y="56388"/>
                </a:lnTo>
                <a:lnTo>
                  <a:pt x="134159" y="53506"/>
                </a:lnTo>
                <a:lnTo>
                  <a:pt x="127254" y="51625"/>
                </a:lnTo>
                <a:lnTo>
                  <a:pt x="119205" y="50601"/>
                </a:lnTo>
                <a:lnTo>
                  <a:pt x="109728" y="50292"/>
                </a:lnTo>
                <a:lnTo>
                  <a:pt x="211297" y="50292"/>
                </a:lnTo>
                <a:lnTo>
                  <a:pt x="212883" y="54673"/>
                </a:lnTo>
                <a:lnTo>
                  <a:pt x="214884" y="74676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106680" y="144780"/>
                </a:lnTo>
                <a:lnTo>
                  <a:pt x="67437" y="163830"/>
                </a:lnTo>
                <a:lnTo>
                  <a:pt x="64008" y="179832"/>
                </a:lnTo>
                <a:lnTo>
                  <a:pt x="64579" y="18814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076"/>
                </a:lnTo>
                <a:lnTo>
                  <a:pt x="138303" y="235077"/>
                </a:lnTo>
                <a:lnTo>
                  <a:pt x="100203" y="254317"/>
                </a:lnTo>
                <a:lnTo>
                  <a:pt x="88487" y="256722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002"/>
                </a:lnTo>
                <a:lnTo>
                  <a:pt x="114681" y="208597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1648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9" name="object 139"/>
          <p:cNvSpPr/>
          <p:nvPr/>
        </p:nvSpPr>
        <p:spPr>
          <a:xfrm>
            <a:off x="5129645" y="256655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60" h="312420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60" h="312420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60" h="312420">
                <a:moveTo>
                  <a:pt x="106680" y="312419"/>
                </a:moveTo>
                <a:lnTo>
                  <a:pt x="68008" y="309371"/>
                </a:lnTo>
                <a:lnTo>
                  <a:pt x="36004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0584" y="260604"/>
                </a:lnTo>
                <a:lnTo>
                  <a:pt x="103632" y="262128"/>
                </a:lnTo>
                <a:lnTo>
                  <a:pt x="111252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60" h="312420">
                <a:moveTo>
                  <a:pt x="137160" y="263652"/>
                </a:moveTo>
                <a:lnTo>
                  <a:pt x="132588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0" name="object 140"/>
          <p:cNvSpPr/>
          <p:nvPr/>
        </p:nvSpPr>
        <p:spPr>
          <a:xfrm>
            <a:off x="5249141" y="301336"/>
            <a:ext cx="151707" cy="17041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1" name="object 141"/>
          <p:cNvSpPr/>
          <p:nvPr/>
        </p:nvSpPr>
        <p:spPr>
          <a:xfrm>
            <a:off x="5441373" y="297179"/>
            <a:ext cx="96635" cy="17041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2" name="object 142"/>
          <p:cNvSpPr/>
          <p:nvPr/>
        </p:nvSpPr>
        <p:spPr>
          <a:xfrm>
            <a:off x="5549439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8645"/>
                </a:lnTo>
                <a:lnTo>
                  <a:pt x="93726" y="2024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621" y="35766"/>
                </a:lnTo>
                <a:lnTo>
                  <a:pt x="219679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394" y="103632"/>
                </a:lnTo>
                <a:lnTo>
                  <a:pt x="235815" y="107299"/>
                </a:lnTo>
                <a:lnTo>
                  <a:pt x="236791" y="118491"/>
                </a:lnTo>
                <a:lnTo>
                  <a:pt x="237482" y="131397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3476" y="237624"/>
                </a:lnTo>
                <a:lnTo>
                  <a:pt x="172402" y="248602"/>
                </a:lnTo>
                <a:lnTo>
                  <a:pt x="148185" y="255293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394" y="103632"/>
                </a:moveTo>
                <a:lnTo>
                  <a:pt x="172212" y="103632"/>
                </a:lnTo>
                <a:lnTo>
                  <a:pt x="170235" y="91892"/>
                </a:lnTo>
                <a:lnTo>
                  <a:pt x="166687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679" y="53340"/>
                </a:lnTo>
                <a:lnTo>
                  <a:pt x="222694" y="58959"/>
                </a:lnTo>
                <a:lnTo>
                  <a:pt x="227838" y="71247"/>
                </a:lnTo>
                <a:lnTo>
                  <a:pt x="231838" y="84105"/>
                </a:lnTo>
                <a:lnTo>
                  <a:pt x="234696" y="97536"/>
                </a:lnTo>
                <a:lnTo>
                  <a:pt x="235394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3" name="object 143"/>
          <p:cNvSpPr/>
          <p:nvPr/>
        </p:nvSpPr>
        <p:spPr>
          <a:xfrm>
            <a:off x="5826875" y="263063"/>
            <a:ext cx="164523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584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4" name="object 144"/>
          <p:cNvSpPr/>
          <p:nvPr/>
        </p:nvSpPr>
        <p:spPr>
          <a:xfrm>
            <a:off x="5826876" y="282979"/>
            <a:ext cx="45893" cy="47625"/>
          </a:xfrm>
          <a:custGeom>
            <a:avLst/>
            <a:gdLst/>
            <a:ahLst/>
            <a:cxnLst/>
            <a:rect l="l" t="t" r="r" b="b"/>
            <a:pathLst>
              <a:path w="67309" h="69850">
                <a:moveTo>
                  <a:pt x="0" y="0"/>
                </a:moveTo>
                <a:lnTo>
                  <a:pt x="67056" y="0"/>
                </a:lnTo>
                <a:lnTo>
                  <a:pt x="67056" y="69849"/>
                </a:lnTo>
                <a:lnTo>
                  <a:pt x="0" y="698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5" name="object 145"/>
          <p:cNvSpPr/>
          <p:nvPr/>
        </p:nvSpPr>
        <p:spPr>
          <a:xfrm>
            <a:off x="5826876" y="350087"/>
            <a:ext cx="154997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076" y="0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6" name="object 146"/>
          <p:cNvSpPr/>
          <p:nvPr/>
        </p:nvSpPr>
        <p:spPr>
          <a:xfrm>
            <a:off x="5826876" y="369570"/>
            <a:ext cx="45893" cy="57150"/>
          </a:xfrm>
          <a:custGeom>
            <a:avLst/>
            <a:gdLst/>
            <a:ahLst/>
            <a:cxnLst/>
            <a:rect l="l" t="t" r="r" b="b"/>
            <a:pathLst>
              <a:path w="67309" h="83820">
                <a:moveTo>
                  <a:pt x="0" y="0"/>
                </a:moveTo>
                <a:lnTo>
                  <a:pt x="67056" y="0"/>
                </a:lnTo>
                <a:lnTo>
                  <a:pt x="67056" y="83819"/>
                </a:lnTo>
                <a:lnTo>
                  <a:pt x="0" y="838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7" name="object 147"/>
          <p:cNvSpPr/>
          <p:nvPr/>
        </p:nvSpPr>
        <p:spPr>
          <a:xfrm>
            <a:off x="5826876" y="447069"/>
            <a:ext cx="170584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36" y="0"/>
                </a:lnTo>
              </a:path>
            </a:pathLst>
          </a:custGeom>
          <a:ln w="596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8" name="object 148"/>
          <p:cNvSpPr/>
          <p:nvPr/>
        </p:nvSpPr>
        <p:spPr>
          <a:xfrm>
            <a:off x="6030537" y="297179"/>
            <a:ext cx="149629" cy="17041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9" name="object 149"/>
          <p:cNvSpPr/>
          <p:nvPr/>
        </p:nvSpPr>
        <p:spPr>
          <a:xfrm>
            <a:off x="6210300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8872" y="54863"/>
                </a:lnTo>
                <a:lnTo>
                  <a:pt x="103155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1153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116" y="220789"/>
                </a:lnTo>
                <a:lnTo>
                  <a:pt x="161544" y="227075"/>
                </a:lnTo>
                <a:lnTo>
                  <a:pt x="117038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8872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8872" y="300227"/>
                </a:lnTo>
                <a:lnTo>
                  <a:pt x="133707" y="298799"/>
                </a:lnTo>
                <a:lnTo>
                  <a:pt x="14611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5824" y="348996"/>
                </a:moveTo>
                <a:lnTo>
                  <a:pt x="73152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7724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90154" y="295084"/>
                </a:lnTo>
                <a:lnTo>
                  <a:pt x="97917" y="297941"/>
                </a:lnTo>
                <a:lnTo>
                  <a:pt x="107394" y="299656"/>
                </a:lnTo>
                <a:lnTo>
                  <a:pt x="118872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620" y="325850"/>
                </a:lnTo>
                <a:lnTo>
                  <a:pt x="179641" y="338709"/>
                </a:lnTo>
                <a:lnTo>
                  <a:pt x="150661" y="346424"/>
                </a:lnTo>
                <a:lnTo>
                  <a:pt x="11582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0" name="object 150"/>
          <p:cNvSpPr/>
          <p:nvPr/>
        </p:nvSpPr>
        <p:spPr>
          <a:xfrm>
            <a:off x="6411884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1" name="object 151"/>
          <p:cNvSpPr/>
          <p:nvPr/>
        </p:nvSpPr>
        <p:spPr>
          <a:xfrm>
            <a:off x="6433705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2" name="object 152"/>
          <p:cNvSpPr/>
          <p:nvPr/>
        </p:nvSpPr>
        <p:spPr>
          <a:xfrm>
            <a:off x="6498128" y="297179"/>
            <a:ext cx="149629" cy="17041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3" name="object 153"/>
          <p:cNvSpPr/>
          <p:nvPr/>
        </p:nvSpPr>
        <p:spPr>
          <a:xfrm>
            <a:off x="6674773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802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770" y="103632"/>
                </a:lnTo>
                <a:lnTo>
                  <a:pt x="237101" y="107299"/>
                </a:lnTo>
                <a:lnTo>
                  <a:pt x="237553" y="118491"/>
                </a:lnTo>
                <a:lnTo>
                  <a:pt x="237715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770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802" y="53340"/>
                </a:lnTo>
                <a:lnTo>
                  <a:pt x="222932" y="58959"/>
                </a:lnTo>
                <a:lnTo>
                  <a:pt x="228600" y="71247"/>
                </a:lnTo>
                <a:lnTo>
                  <a:pt x="233124" y="84105"/>
                </a:lnTo>
                <a:lnTo>
                  <a:pt x="236220" y="97536"/>
                </a:lnTo>
                <a:lnTo>
                  <a:pt x="236770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397" y="206430"/>
                </a:lnTo>
                <a:lnTo>
                  <a:pt x="142494" y="204025"/>
                </a:lnTo>
                <a:lnTo>
                  <a:pt x="150447" y="200191"/>
                </a:lnTo>
                <a:lnTo>
                  <a:pt x="156972" y="195072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4" name="object 154"/>
          <p:cNvSpPr/>
          <p:nvPr/>
        </p:nvSpPr>
        <p:spPr>
          <a:xfrm>
            <a:off x="6848302" y="297179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49745"/>
                </a:lnTo>
                <a:lnTo>
                  <a:pt x="36576" y="227076"/>
                </a:lnTo>
                <a:lnTo>
                  <a:pt x="9144" y="188214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8645"/>
                </a:lnTo>
                <a:lnTo>
                  <a:pt x="93749" y="2024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5766"/>
                </a:lnTo>
                <a:lnTo>
                  <a:pt x="219790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5796" y="103632"/>
                </a:lnTo>
                <a:lnTo>
                  <a:pt x="236458" y="107299"/>
                </a:lnTo>
                <a:lnTo>
                  <a:pt x="237363" y="118491"/>
                </a:lnTo>
                <a:lnTo>
                  <a:pt x="23768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187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314" y="207264"/>
                </a:lnTo>
                <a:lnTo>
                  <a:pt x="220980" y="211097"/>
                </a:lnTo>
                <a:lnTo>
                  <a:pt x="211836" y="222504"/>
                </a:lnTo>
                <a:lnTo>
                  <a:pt x="194143" y="237624"/>
                </a:lnTo>
                <a:lnTo>
                  <a:pt x="173164" y="248602"/>
                </a:lnTo>
                <a:lnTo>
                  <a:pt x="149042" y="255293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5796" y="103632"/>
                </a:moveTo>
                <a:lnTo>
                  <a:pt x="172212" y="103632"/>
                </a:lnTo>
                <a:lnTo>
                  <a:pt x="170449" y="91892"/>
                </a:lnTo>
                <a:lnTo>
                  <a:pt x="167259" y="81724"/>
                </a:lnTo>
                <a:lnTo>
                  <a:pt x="129730" y="54173"/>
                </a:lnTo>
                <a:lnTo>
                  <a:pt x="118872" y="53340"/>
                </a:lnTo>
                <a:lnTo>
                  <a:pt x="219790" y="53340"/>
                </a:lnTo>
                <a:lnTo>
                  <a:pt x="222908" y="58959"/>
                </a:lnTo>
                <a:lnTo>
                  <a:pt x="228409" y="71247"/>
                </a:lnTo>
                <a:lnTo>
                  <a:pt x="232481" y="84105"/>
                </a:lnTo>
                <a:lnTo>
                  <a:pt x="234696" y="97536"/>
                </a:lnTo>
                <a:lnTo>
                  <a:pt x="235796" y="103632"/>
                </a:lnTo>
                <a:close/>
              </a:path>
              <a:path w="238125" h="257809">
                <a:moveTo>
                  <a:pt x="223314" y="207264"/>
                </a:moveTo>
                <a:lnTo>
                  <a:pt x="123444" y="207264"/>
                </a:lnTo>
                <a:lnTo>
                  <a:pt x="133183" y="206430"/>
                </a:lnTo>
                <a:lnTo>
                  <a:pt x="141922" y="204025"/>
                </a:lnTo>
                <a:lnTo>
                  <a:pt x="149804" y="200191"/>
                </a:lnTo>
                <a:lnTo>
                  <a:pt x="156972" y="195072"/>
                </a:lnTo>
                <a:lnTo>
                  <a:pt x="161544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8856"/>
                </a:lnTo>
                <a:lnTo>
                  <a:pt x="227838" y="199834"/>
                </a:lnTo>
                <a:lnTo>
                  <a:pt x="223314" y="207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5" name="object 155"/>
          <p:cNvSpPr/>
          <p:nvPr/>
        </p:nvSpPr>
        <p:spPr>
          <a:xfrm>
            <a:off x="7035338" y="297179"/>
            <a:ext cx="96635" cy="17041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6" name="object 156"/>
          <p:cNvSpPr/>
          <p:nvPr/>
        </p:nvSpPr>
        <p:spPr>
          <a:xfrm>
            <a:off x="7156912" y="243147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20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7" name="object 157"/>
          <p:cNvSpPr/>
          <p:nvPr/>
        </p:nvSpPr>
        <p:spPr>
          <a:xfrm>
            <a:off x="7178733" y="301335"/>
            <a:ext cx="0" cy="166255"/>
          </a:xfrm>
          <a:custGeom>
            <a:avLst/>
            <a:gdLst/>
            <a:ahLst/>
            <a:cxnLst/>
            <a:rect l="l" t="t" r="r" b="b"/>
            <a:pathLst>
              <a:path h="243840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8" name="object 158"/>
          <p:cNvSpPr/>
          <p:nvPr/>
        </p:nvSpPr>
        <p:spPr>
          <a:xfrm>
            <a:off x="7243156" y="297179"/>
            <a:ext cx="149629" cy="17041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9" name="object 159"/>
          <p:cNvSpPr/>
          <p:nvPr/>
        </p:nvSpPr>
        <p:spPr>
          <a:xfrm>
            <a:off x="7422919" y="297179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960" y="243268"/>
                </a:lnTo>
                <a:lnTo>
                  <a:pt x="28956" y="217931"/>
                </a:lnTo>
                <a:lnTo>
                  <a:pt x="7048" y="179260"/>
                </a:lnTo>
                <a:lnTo>
                  <a:pt x="0" y="128015"/>
                </a:lnTo>
                <a:lnTo>
                  <a:pt x="1714" y="102584"/>
                </a:lnTo>
                <a:lnTo>
                  <a:pt x="15430" y="56864"/>
                </a:lnTo>
                <a:lnTo>
                  <a:pt x="42338" y="20573"/>
                </a:lnTo>
                <a:lnTo>
                  <a:pt x="80152" y="2285"/>
                </a:lnTo>
                <a:lnTo>
                  <a:pt x="103632" y="0"/>
                </a:lnTo>
                <a:lnTo>
                  <a:pt x="112490" y="309"/>
                </a:lnTo>
                <a:lnTo>
                  <a:pt x="156210" y="19049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8015"/>
                </a:lnTo>
                <a:lnTo>
                  <a:pt x="66079" y="138922"/>
                </a:lnTo>
                <a:lnTo>
                  <a:pt x="80295" y="180760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789"/>
                </a:lnTo>
                <a:lnTo>
                  <a:pt x="161353" y="227075"/>
                </a:lnTo>
                <a:lnTo>
                  <a:pt x="117014" y="250578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730" y="197000"/>
                </a:lnTo>
                <a:lnTo>
                  <a:pt x="139446" y="193738"/>
                </a:lnTo>
                <a:lnTo>
                  <a:pt x="167077" y="15844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2" y="300227"/>
                </a:moveTo>
                <a:lnTo>
                  <a:pt x="117348" y="300227"/>
                </a:lnTo>
                <a:lnTo>
                  <a:pt x="133064" y="298799"/>
                </a:lnTo>
                <a:lnTo>
                  <a:pt x="145923" y="294512"/>
                </a:lnTo>
                <a:lnTo>
                  <a:pt x="169164" y="258127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6219"/>
                </a:lnTo>
                <a:lnTo>
                  <a:pt x="233814" y="258770"/>
                </a:lnTo>
                <a:lnTo>
                  <a:pt x="231076" y="278320"/>
                </a:lnTo>
                <a:lnTo>
                  <a:pt x="226337" y="294727"/>
                </a:lnTo>
                <a:lnTo>
                  <a:pt x="223452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8035"/>
                </a:lnTo>
                <a:lnTo>
                  <a:pt x="83820" y="291083"/>
                </a:lnTo>
                <a:lnTo>
                  <a:pt x="89487" y="295084"/>
                </a:lnTo>
                <a:lnTo>
                  <a:pt x="97155" y="297941"/>
                </a:lnTo>
                <a:lnTo>
                  <a:pt x="106537" y="299656"/>
                </a:lnTo>
                <a:lnTo>
                  <a:pt x="117348" y="300227"/>
                </a:lnTo>
                <a:lnTo>
                  <a:pt x="223452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Predictive 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pic>
        <p:nvPicPr>
          <p:cNvPr id="7" name="Picture 6" descr="Image result for nfl combine">
            <a:extLst>
              <a:ext uri="{FF2B5EF4-FFF2-40B4-BE49-F238E27FC236}">
                <a16:creationId xmlns:a16="http://schemas.microsoft.com/office/drawing/2014/main" id="{663AAE92-9D54-45AE-9D5E-7D28190D2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943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Predictive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54F54-04FC-4093-B26D-0E443BF2D3A4}"/>
              </a:ext>
            </a:extLst>
          </p:cNvPr>
          <p:cNvSpPr/>
          <p:nvPr/>
        </p:nvSpPr>
        <p:spPr>
          <a:xfrm>
            <a:off x="3956954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69%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pic>
        <p:nvPicPr>
          <p:cNvPr id="7" name="Picture 6" descr="Image result for nfl combine">
            <a:extLst>
              <a:ext uri="{FF2B5EF4-FFF2-40B4-BE49-F238E27FC236}">
                <a16:creationId xmlns:a16="http://schemas.microsoft.com/office/drawing/2014/main" id="{DC371FB1-E87A-4338-A4C8-6B102FB2B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174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Predictive Value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54F54-04FC-4093-B26D-0E443BF2D3A4}"/>
              </a:ext>
            </a:extLst>
          </p:cNvPr>
          <p:cNvSpPr/>
          <p:nvPr/>
        </p:nvSpPr>
        <p:spPr>
          <a:xfrm>
            <a:off x="3956954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69%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D8B3B-1804-47C9-94B7-52547C3BC1FD}"/>
              </a:ext>
            </a:extLst>
          </p:cNvPr>
          <p:cNvSpPr/>
          <p:nvPr/>
        </p:nvSpPr>
        <p:spPr>
          <a:xfrm>
            <a:off x="7180746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97%</a:t>
            </a:r>
          </a:p>
        </p:txBody>
      </p:sp>
      <p:pic>
        <p:nvPicPr>
          <p:cNvPr id="10" name="Picture 9" descr="Image result for nfl combine">
            <a:extLst>
              <a:ext uri="{FF2B5EF4-FFF2-40B4-BE49-F238E27FC236}">
                <a16:creationId xmlns:a16="http://schemas.microsoft.com/office/drawing/2014/main" id="{738C0F87-6700-4CAD-8AEB-61404EC9C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71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Identifying Outcomes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pic>
        <p:nvPicPr>
          <p:cNvPr id="7" name="Picture 6" descr="Image result for nfl combine">
            <a:extLst>
              <a:ext uri="{FF2B5EF4-FFF2-40B4-BE49-F238E27FC236}">
                <a16:creationId xmlns:a16="http://schemas.microsoft.com/office/drawing/2014/main" id="{281273B0-E6A8-4828-AFD7-45BE3E81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190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Identifying 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54F54-04FC-4093-B26D-0E443BF2D3A4}"/>
              </a:ext>
            </a:extLst>
          </p:cNvPr>
          <p:cNvSpPr/>
          <p:nvPr/>
        </p:nvSpPr>
        <p:spPr>
          <a:xfrm>
            <a:off x="3956954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94%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pic>
        <p:nvPicPr>
          <p:cNvPr id="7" name="Picture 6" descr="Image result for nfl combine">
            <a:extLst>
              <a:ext uri="{FF2B5EF4-FFF2-40B4-BE49-F238E27FC236}">
                <a16:creationId xmlns:a16="http://schemas.microsoft.com/office/drawing/2014/main" id="{E0A7B459-5384-42CB-A677-406962DA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14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1AE91D-CAF5-44B5-BD1C-7F9737FC4C4C}"/>
              </a:ext>
            </a:extLst>
          </p:cNvPr>
          <p:cNvSpPr txBox="1">
            <a:spLocks/>
          </p:cNvSpPr>
          <p:nvPr/>
        </p:nvSpPr>
        <p:spPr>
          <a:xfrm>
            <a:off x="2245422" y="965200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Identifying Outcomes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654F54-04FC-4093-B26D-0E443BF2D3A4}"/>
              </a:ext>
            </a:extLst>
          </p:cNvPr>
          <p:cNvSpPr/>
          <p:nvPr/>
        </p:nvSpPr>
        <p:spPr>
          <a:xfrm>
            <a:off x="3956954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94%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5B542C-FDCB-4C9A-BBA5-3D423380F2CB}"/>
              </a:ext>
            </a:extLst>
          </p:cNvPr>
          <p:cNvSpPr/>
          <p:nvPr/>
        </p:nvSpPr>
        <p:spPr>
          <a:xfrm>
            <a:off x="3385454" y="2113115"/>
            <a:ext cx="2343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Undrafted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EA2F-2130-4B70-B182-4E72DF46C361}"/>
              </a:ext>
            </a:extLst>
          </p:cNvPr>
          <p:cNvSpPr/>
          <p:nvPr/>
        </p:nvSpPr>
        <p:spPr>
          <a:xfrm>
            <a:off x="6883407" y="2113115"/>
            <a:ext cx="1794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>
                    <a:lumMod val="95000"/>
                  </a:schemeClr>
                </a:solidFill>
              </a:rPr>
              <a:t>Drafted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D8B3B-1804-47C9-94B7-52547C3BC1FD}"/>
              </a:ext>
            </a:extLst>
          </p:cNvPr>
          <p:cNvSpPr/>
          <p:nvPr/>
        </p:nvSpPr>
        <p:spPr>
          <a:xfrm>
            <a:off x="7180746" y="2721114"/>
            <a:ext cx="12002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80%</a:t>
            </a:r>
          </a:p>
        </p:txBody>
      </p:sp>
      <p:pic>
        <p:nvPicPr>
          <p:cNvPr id="9" name="Picture 8" descr="Image result for nfl combine">
            <a:extLst>
              <a:ext uri="{FF2B5EF4-FFF2-40B4-BE49-F238E27FC236}">
                <a16:creationId xmlns:a16="http://schemas.microsoft.com/office/drawing/2014/main" id="{AD7C5B67-5CD1-4281-B709-EA56CA8D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120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CA7051A-9D68-4775-AED0-86071DAE07E4}"/>
              </a:ext>
            </a:extLst>
          </p:cNvPr>
          <p:cNvSpPr txBox="1">
            <a:spLocks/>
          </p:cNvSpPr>
          <p:nvPr/>
        </p:nvSpPr>
        <p:spPr>
          <a:xfrm>
            <a:off x="2245422" y="2142067"/>
            <a:ext cx="7701156" cy="77893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Conclusion</a:t>
            </a:r>
          </a:p>
        </p:txBody>
      </p:sp>
      <p:pic>
        <p:nvPicPr>
          <p:cNvPr id="4" name="Picture 3" descr="Image result for nfl combine">
            <a:extLst>
              <a:ext uri="{FF2B5EF4-FFF2-40B4-BE49-F238E27FC236}">
                <a16:creationId xmlns:a16="http://schemas.microsoft.com/office/drawing/2014/main" id="{A81EF7C8-EA81-4BC5-AB07-F985DC573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483" y="-82193"/>
            <a:ext cx="12397483" cy="9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371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C9798-1A99-4F2F-9B6E-3DD0D0377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642" y="376340"/>
            <a:ext cx="6406198" cy="61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4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667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usc football">
            <a:extLst>
              <a:ext uri="{FF2B5EF4-FFF2-40B4-BE49-F238E27FC236}">
                <a16:creationId xmlns:a16="http://schemas.microsoft.com/office/drawing/2014/main" id="{11A4B1AC-7651-4C54-A0B6-7003D40F8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0" r="1" b="31254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19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E7CECD-02BB-41BE-849D-04FC28A00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81" y="0"/>
            <a:ext cx="9157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E21BB0-E07B-49D1-8B39-83305377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003" y="0"/>
            <a:ext cx="9152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46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099B1A-44CF-4842-BDF5-F661972B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276225"/>
            <a:ext cx="52387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5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66286-BC3A-4714-BA96-4DD7FCAA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38" y="0"/>
            <a:ext cx="7575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1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EECB7-6671-41C5-933A-B2943D0AD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24" y="0"/>
            <a:ext cx="8384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7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57A1EE-A17C-417E-96A1-34F0A42C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33337"/>
            <a:ext cx="7296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14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846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49EE7-7890-4641-9326-9001E02A1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994" y="0"/>
            <a:ext cx="9214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78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22294-7DDD-448C-AC36-9438C083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63" y="0"/>
            <a:ext cx="923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58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31E09-0E2B-4FC1-88EE-C377957AD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03" y="798021"/>
            <a:ext cx="5426393" cy="52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Image result for usc football">
            <a:extLst>
              <a:ext uri="{FF2B5EF4-FFF2-40B4-BE49-F238E27FC236}">
                <a16:creationId xmlns:a16="http://schemas.microsoft.com/office/drawing/2014/main" id="{2A630613-D8F1-4C9B-8D56-D54D759A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0" y="489857"/>
            <a:ext cx="11389180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603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1A4AC-59DD-4F71-B99E-97E1CD7A9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7" y="0"/>
            <a:ext cx="9160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5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C8AF8F-702D-44E9-A1FC-E478A6C4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61" y="0"/>
            <a:ext cx="917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9EE33-8678-4AEE-ACC0-40BD1F425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28" y="0"/>
            <a:ext cx="9144000" cy="68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51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0BE39-E486-4281-8CB4-A6282CFC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16" y="0"/>
            <a:ext cx="9140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36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1B82DB-1752-456E-94AC-5C906B439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90" y="0"/>
            <a:ext cx="9159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39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FEF77-C8FF-41F5-BA5E-FC056160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72" y="0"/>
            <a:ext cx="9168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75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3868" y="2246948"/>
            <a:ext cx="3703994" cy="3702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2589069" y="969471"/>
            <a:ext cx="7020358" cy="365847"/>
          </a:xfrm>
          <a:custGeom>
            <a:avLst/>
            <a:gdLst/>
            <a:ahLst/>
            <a:cxnLst/>
            <a:rect l="l" t="t" r="r" b="b"/>
            <a:pathLst>
              <a:path w="10296525" h="536575">
                <a:moveTo>
                  <a:pt x="0" y="0"/>
                </a:moveTo>
                <a:lnTo>
                  <a:pt x="10296143" y="0"/>
                </a:lnTo>
                <a:lnTo>
                  <a:pt x="10296143" y="536448"/>
                </a:lnTo>
                <a:lnTo>
                  <a:pt x="0" y="536448"/>
                </a:lnTo>
                <a:lnTo>
                  <a:pt x="0" y="0"/>
                </a:lnTo>
                <a:close/>
              </a:path>
            </a:pathLst>
          </a:custGeom>
          <a:solidFill>
            <a:srgbClr val="004D8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2589069" y="1698914"/>
            <a:ext cx="7020358" cy="365847"/>
          </a:xfrm>
          <a:custGeom>
            <a:avLst/>
            <a:gdLst/>
            <a:ahLst/>
            <a:cxnLst/>
            <a:rect l="l" t="t" r="r" b="b"/>
            <a:pathLst>
              <a:path w="10296525" h="536575">
                <a:moveTo>
                  <a:pt x="0" y="0"/>
                </a:moveTo>
                <a:lnTo>
                  <a:pt x="10296143" y="0"/>
                </a:lnTo>
                <a:lnTo>
                  <a:pt x="10296143" y="536448"/>
                </a:lnTo>
                <a:lnTo>
                  <a:pt x="0" y="536448"/>
                </a:lnTo>
                <a:lnTo>
                  <a:pt x="0" y="0"/>
                </a:lnTo>
                <a:close/>
              </a:path>
            </a:pathLst>
          </a:custGeom>
          <a:solidFill>
            <a:srgbClr val="E2E4E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809605" y="1094163"/>
            <a:ext cx="109105" cy="135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934296" y="1128452"/>
            <a:ext cx="164176" cy="1028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11980" y="1128453"/>
            <a:ext cx="96635" cy="1028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225242" y="1094163"/>
            <a:ext cx="27276" cy="22080"/>
          </a:xfrm>
          <a:custGeom>
            <a:avLst/>
            <a:gdLst/>
            <a:ahLst/>
            <a:cxnLst/>
            <a:rect l="l" t="t" r="r" b="b"/>
            <a:pathLst>
              <a:path w="40004" h="32385">
                <a:moveTo>
                  <a:pt x="39624" y="32004"/>
                </a:moveTo>
                <a:lnTo>
                  <a:pt x="0" y="32004"/>
                </a:lnTo>
                <a:lnTo>
                  <a:pt x="0" y="0"/>
                </a:lnTo>
                <a:lnTo>
                  <a:pt x="39624" y="0"/>
                </a:lnTo>
                <a:lnTo>
                  <a:pt x="39624" y="32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238750" y="1131569"/>
            <a:ext cx="0" cy="97848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67844" y="1128453"/>
            <a:ext cx="91440" cy="1028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376950" y="1094163"/>
            <a:ext cx="27276" cy="22080"/>
          </a:xfrm>
          <a:custGeom>
            <a:avLst/>
            <a:gdLst/>
            <a:ahLst/>
            <a:cxnLst/>
            <a:rect l="l" t="t" r="r" b="b"/>
            <a:pathLst>
              <a:path w="40004" h="32385">
                <a:moveTo>
                  <a:pt x="39624" y="32004"/>
                </a:moveTo>
                <a:lnTo>
                  <a:pt x="0" y="32004"/>
                </a:lnTo>
                <a:lnTo>
                  <a:pt x="0" y="0"/>
                </a:lnTo>
                <a:lnTo>
                  <a:pt x="39624" y="0"/>
                </a:lnTo>
                <a:lnTo>
                  <a:pt x="39624" y="320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390457" y="1131569"/>
            <a:ext cx="0" cy="97848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39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421629" y="1128453"/>
            <a:ext cx="101831" cy="1028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541125" y="1128453"/>
            <a:ext cx="92479" cy="1007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705946" y="1094163"/>
            <a:ext cx="228600" cy="1371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948055" y="1128453"/>
            <a:ext cx="203661" cy="1039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7184448" y="1093124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411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7233285" y="1093124"/>
            <a:ext cx="0" cy="137247"/>
          </a:xfrm>
          <a:custGeom>
            <a:avLst/>
            <a:gdLst/>
            <a:ahLst/>
            <a:cxnLst/>
            <a:rect l="l" t="t" r="r" b="b"/>
            <a:pathLst>
              <a:path h="201294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4114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342515" y="1105679"/>
            <a:ext cx="95683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40208" y="0"/>
                </a:lnTo>
              </a:path>
            </a:pathLst>
          </a:custGeom>
          <a:ln w="3682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342514" y="1118234"/>
            <a:ext cx="30307" cy="32039"/>
          </a:xfrm>
          <a:custGeom>
            <a:avLst/>
            <a:gdLst/>
            <a:ahLst/>
            <a:cxnLst/>
            <a:rect l="l" t="t" r="r" b="b"/>
            <a:pathLst>
              <a:path w="44450" h="46989">
                <a:moveTo>
                  <a:pt x="0" y="0"/>
                </a:moveTo>
                <a:lnTo>
                  <a:pt x="44196" y="0"/>
                </a:lnTo>
                <a:lnTo>
                  <a:pt x="44196" y="46990"/>
                </a:lnTo>
                <a:lnTo>
                  <a:pt x="0" y="469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8342514" y="1161530"/>
            <a:ext cx="87457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8016" y="0"/>
                </a:lnTo>
              </a:path>
            </a:pathLst>
          </a:custGeom>
          <a:ln w="330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342514" y="1172787"/>
            <a:ext cx="30307" cy="56284"/>
          </a:xfrm>
          <a:custGeom>
            <a:avLst/>
            <a:gdLst/>
            <a:ahLst/>
            <a:cxnLst/>
            <a:rect l="l" t="t" r="r" b="b"/>
            <a:pathLst>
              <a:path w="44450" h="82550">
                <a:moveTo>
                  <a:pt x="0" y="0"/>
                </a:moveTo>
                <a:lnTo>
                  <a:pt x="44196" y="0"/>
                </a:lnTo>
                <a:lnTo>
                  <a:pt x="44196" y="82549"/>
                </a:lnTo>
                <a:lnTo>
                  <a:pt x="0" y="82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457854" y="1096240"/>
            <a:ext cx="60267" cy="13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558645" y="1165860"/>
            <a:ext cx="58449" cy="24245"/>
          </a:xfrm>
          <a:custGeom>
            <a:avLst/>
            <a:gdLst/>
            <a:ahLst/>
            <a:cxnLst/>
            <a:rect l="l" t="t" r="r" b="b"/>
            <a:pathLst>
              <a:path w="85725" h="35560">
                <a:moveTo>
                  <a:pt x="0" y="0"/>
                </a:moveTo>
                <a:lnTo>
                  <a:pt x="85344" y="0"/>
                </a:lnTo>
                <a:lnTo>
                  <a:pt x="85344" y="35051"/>
                </a:lnTo>
                <a:lnTo>
                  <a:pt x="0" y="350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8631381" y="1128453"/>
            <a:ext cx="91440" cy="1028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8736330" y="1128453"/>
            <a:ext cx="210935" cy="1028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964930" y="1128452"/>
            <a:ext cx="163543" cy="1028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3098222" y="1448492"/>
            <a:ext cx="727364" cy="1735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5047557" y="1449532"/>
            <a:ext cx="89362" cy="137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5160818" y="156383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5205498" y="1449531"/>
            <a:ext cx="91440" cy="1371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5310447" y="1449531"/>
            <a:ext cx="91394" cy="137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6797386" y="1449532"/>
            <a:ext cx="89362" cy="1371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6909608" y="156383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6957405" y="1451609"/>
            <a:ext cx="86245" cy="1330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7058197" y="1449531"/>
            <a:ext cx="89362" cy="13508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8554488" y="1449532"/>
            <a:ext cx="89362" cy="137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8667750" y="1563832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8714509" y="1451609"/>
            <a:ext cx="87284" cy="1330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8817379" y="1449531"/>
            <a:ext cx="91394" cy="1371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3254606" y="1820140"/>
            <a:ext cx="0" cy="121227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8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3245773" y="1949161"/>
            <a:ext cx="89622" cy="0"/>
          </a:xfrm>
          <a:custGeom>
            <a:avLst/>
            <a:gdLst/>
            <a:ahLst/>
            <a:cxnLst/>
            <a:rect l="l" t="t" r="r" b="b"/>
            <a:pathLst>
              <a:path w="131445">
                <a:moveTo>
                  <a:pt x="0" y="0"/>
                </a:moveTo>
                <a:lnTo>
                  <a:pt x="131064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3348644" y="1820487"/>
            <a:ext cx="16885" cy="19915"/>
          </a:xfrm>
          <a:custGeom>
            <a:avLst/>
            <a:gdLst/>
            <a:ahLst/>
            <a:cxnLst/>
            <a:rect l="l" t="t" r="r" b="b"/>
            <a:pathLst>
              <a:path w="24764" h="29210">
                <a:moveTo>
                  <a:pt x="24384" y="28956"/>
                </a:moveTo>
                <a:lnTo>
                  <a:pt x="0" y="28956"/>
                </a:lnTo>
                <a:lnTo>
                  <a:pt x="0" y="0"/>
                </a:lnTo>
                <a:lnTo>
                  <a:pt x="24384" y="0"/>
                </a:lnTo>
                <a:lnTo>
                  <a:pt x="2438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3356956" y="1858933"/>
            <a:ext cx="0" cy="97848"/>
          </a:xfrm>
          <a:custGeom>
            <a:avLst/>
            <a:gdLst/>
            <a:ahLst/>
            <a:cxnLst/>
            <a:rect l="l" t="t" r="r" b="b"/>
            <a:pathLst>
              <a:path h="143510">
                <a:moveTo>
                  <a:pt x="0" y="0"/>
                </a:moveTo>
                <a:lnTo>
                  <a:pt x="0" y="143256"/>
                </a:lnTo>
              </a:path>
            </a:pathLst>
          </a:custGeom>
          <a:ln w="243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3390207" y="1820487"/>
            <a:ext cx="289906" cy="1381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047557" y="1821526"/>
            <a:ext cx="89362" cy="1371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160818" y="1935826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207576" y="1823604"/>
            <a:ext cx="87284" cy="1330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5309408" y="1821526"/>
            <a:ext cx="92479" cy="1371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6797386" y="1821526"/>
            <a:ext cx="89362" cy="1371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6909608" y="1935826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6955328" y="1821526"/>
            <a:ext cx="195327" cy="13716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8554488" y="1821526"/>
            <a:ext cx="89362" cy="1371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8667750" y="1935826"/>
            <a:ext cx="22080" cy="22080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0" y="0"/>
                </a:moveTo>
                <a:lnTo>
                  <a:pt x="32003" y="0"/>
                </a:lnTo>
                <a:lnTo>
                  <a:pt x="32003" y="32004"/>
                </a:lnTo>
                <a:lnTo>
                  <a:pt x="0" y="320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8712430" y="1821526"/>
            <a:ext cx="91440" cy="1371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8826731" y="1821527"/>
            <a:ext cx="51955" cy="1350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4344092" y="1330037"/>
            <a:ext cx="0" cy="734724"/>
          </a:xfrm>
          <a:custGeom>
            <a:avLst/>
            <a:gdLst/>
            <a:ahLst/>
            <a:cxnLst/>
            <a:rect l="l" t="t" r="r" b="b"/>
            <a:pathLst>
              <a:path h="1077595">
                <a:moveTo>
                  <a:pt x="0" y="0"/>
                </a:moveTo>
                <a:lnTo>
                  <a:pt x="0" y="1077468"/>
                </a:lnTo>
              </a:path>
            </a:pathLst>
          </a:custGeom>
          <a:ln w="15239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6098597" y="1330037"/>
            <a:ext cx="0" cy="734724"/>
          </a:xfrm>
          <a:custGeom>
            <a:avLst/>
            <a:gdLst/>
            <a:ahLst/>
            <a:cxnLst/>
            <a:rect l="l" t="t" r="r" b="b"/>
            <a:pathLst>
              <a:path h="1077595">
                <a:moveTo>
                  <a:pt x="0" y="0"/>
                </a:moveTo>
                <a:lnTo>
                  <a:pt x="0" y="1077468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7853622" y="1330037"/>
            <a:ext cx="0" cy="734724"/>
          </a:xfrm>
          <a:custGeom>
            <a:avLst/>
            <a:gdLst/>
            <a:ahLst/>
            <a:cxnLst/>
            <a:rect l="l" t="t" r="r" b="b"/>
            <a:pathLst>
              <a:path h="1077595">
                <a:moveTo>
                  <a:pt x="0" y="0"/>
                </a:moveTo>
                <a:lnTo>
                  <a:pt x="0" y="1077468"/>
                </a:lnTo>
              </a:path>
            </a:pathLst>
          </a:custGeom>
          <a:ln w="1371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2589069" y="1699433"/>
            <a:ext cx="7020358" cy="0"/>
          </a:xfrm>
          <a:custGeom>
            <a:avLst/>
            <a:gdLst/>
            <a:ahLst/>
            <a:cxnLst/>
            <a:rect l="l" t="t" r="r" b="b"/>
            <a:pathLst>
              <a:path w="10296525">
                <a:moveTo>
                  <a:pt x="0" y="0"/>
                </a:moveTo>
                <a:lnTo>
                  <a:pt x="10296143" y="0"/>
                </a:lnTo>
              </a:path>
            </a:pathLst>
          </a:custGeom>
          <a:ln w="13716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4444884" y="381347"/>
            <a:ext cx="213014" cy="198726"/>
          </a:xfrm>
          <a:custGeom>
            <a:avLst/>
            <a:gdLst/>
            <a:ahLst/>
            <a:cxnLst/>
            <a:rect l="l" t="t" r="r" b="b"/>
            <a:pathLst>
              <a:path w="312420" h="291465">
                <a:moveTo>
                  <a:pt x="59436" y="291083"/>
                </a:moveTo>
                <a:lnTo>
                  <a:pt x="0" y="291083"/>
                </a:lnTo>
                <a:lnTo>
                  <a:pt x="0" y="0"/>
                </a:lnTo>
                <a:lnTo>
                  <a:pt x="89916" y="0"/>
                </a:lnTo>
                <a:lnTo>
                  <a:pt x="118872" y="86868"/>
                </a:lnTo>
                <a:lnTo>
                  <a:pt x="59436" y="86868"/>
                </a:lnTo>
                <a:lnTo>
                  <a:pt x="59436" y="291083"/>
                </a:lnTo>
                <a:close/>
              </a:path>
              <a:path w="312420" h="291465">
                <a:moveTo>
                  <a:pt x="211136" y="201168"/>
                </a:moveTo>
                <a:lnTo>
                  <a:pt x="158496" y="201168"/>
                </a:lnTo>
                <a:lnTo>
                  <a:pt x="222504" y="0"/>
                </a:lnTo>
                <a:lnTo>
                  <a:pt x="312420" y="0"/>
                </a:lnTo>
                <a:lnTo>
                  <a:pt x="312420" y="85344"/>
                </a:lnTo>
                <a:lnTo>
                  <a:pt x="251459" y="85344"/>
                </a:lnTo>
                <a:lnTo>
                  <a:pt x="211136" y="201168"/>
                </a:lnTo>
                <a:close/>
              </a:path>
              <a:path w="312420" h="291465">
                <a:moveTo>
                  <a:pt x="312420" y="291083"/>
                </a:moveTo>
                <a:lnTo>
                  <a:pt x="252984" y="291083"/>
                </a:lnTo>
                <a:lnTo>
                  <a:pt x="252984" y="85344"/>
                </a:lnTo>
                <a:lnTo>
                  <a:pt x="312420" y="85344"/>
                </a:lnTo>
                <a:lnTo>
                  <a:pt x="312420" y="291083"/>
                </a:lnTo>
                <a:close/>
              </a:path>
              <a:path w="312420" h="291465">
                <a:moveTo>
                  <a:pt x="179832" y="291083"/>
                </a:moveTo>
                <a:lnTo>
                  <a:pt x="131064" y="291083"/>
                </a:lnTo>
                <a:lnTo>
                  <a:pt x="59436" y="86868"/>
                </a:lnTo>
                <a:lnTo>
                  <a:pt x="118872" y="86868"/>
                </a:lnTo>
                <a:lnTo>
                  <a:pt x="156972" y="201168"/>
                </a:lnTo>
                <a:lnTo>
                  <a:pt x="211136" y="201168"/>
                </a:lnTo>
                <a:lnTo>
                  <a:pt x="179832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4686993" y="432261"/>
            <a:ext cx="148589" cy="1506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4854286" y="381346"/>
            <a:ext cx="145473" cy="201757"/>
          </a:xfrm>
          <a:custGeom>
            <a:avLst/>
            <a:gdLst/>
            <a:ahLst/>
            <a:cxnLst/>
            <a:rect l="l" t="t" r="r" b="b"/>
            <a:pathLst>
              <a:path w="213360" h="295909">
                <a:moveTo>
                  <a:pt x="213360" y="106679"/>
                </a:moveTo>
                <a:lnTo>
                  <a:pt x="155448" y="106679"/>
                </a:lnTo>
                <a:lnTo>
                  <a:pt x="155448" y="0"/>
                </a:lnTo>
                <a:lnTo>
                  <a:pt x="213360" y="0"/>
                </a:lnTo>
                <a:lnTo>
                  <a:pt x="213360" y="106679"/>
                </a:lnTo>
                <a:close/>
              </a:path>
              <a:path w="213360" h="295909">
                <a:moveTo>
                  <a:pt x="94488" y="295655"/>
                </a:moveTo>
                <a:lnTo>
                  <a:pt x="53340" y="286511"/>
                </a:lnTo>
                <a:lnTo>
                  <a:pt x="18954" y="253841"/>
                </a:lnTo>
                <a:lnTo>
                  <a:pt x="3857" y="215907"/>
                </a:lnTo>
                <a:lnTo>
                  <a:pt x="0" y="184403"/>
                </a:lnTo>
                <a:lnTo>
                  <a:pt x="523" y="174116"/>
                </a:lnTo>
                <a:lnTo>
                  <a:pt x="9810" y="133492"/>
                </a:lnTo>
                <a:lnTo>
                  <a:pt x="30408" y="101393"/>
                </a:lnTo>
                <a:lnTo>
                  <a:pt x="61888" y="79819"/>
                </a:lnTo>
                <a:lnTo>
                  <a:pt x="92964" y="74675"/>
                </a:lnTo>
                <a:lnTo>
                  <a:pt x="102084" y="75247"/>
                </a:lnTo>
                <a:lnTo>
                  <a:pt x="142684" y="92963"/>
                </a:lnTo>
                <a:lnTo>
                  <a:pt x="153924" y="106679"/>
                </a:lnTo>
                <a:lnTo>
                  <a:pt x="213360" y="106679"/>
                </a:lnTo>
                <a:lnTo>
                  <a:pt x="213360" y="118871"/>
                </a:lnTo>
                <a:lnTo>
                  <a:pt x="99060" y="118871"/>
                </a:lnTo>
                <a:lnTo>
                  <a:pt x="91440" y="121919"/>
                </a:lnTo>
                <a:lnTo>
                  <a:pt x="85344" y="124967"/>
                </a:lnTo>
                <a:lnTo>
                  <a:pt x="73152" y="134111"/>
                </a:lnTo>
                <a:lnTo>
                  <a:pt x="70104" y="140207"/>
                </a:lnTo>
                <a:lnTo>
                  <a:pt x="65532" y="146303"/>
                </a:lnTo>
                <a:lnTo>
                  <a:pt x="62484" y="153923"/>
                </a:lnTo>
                <a:lnTo>
                  <a:pt x="59436" y="169163"/>
                </a:lnTo>
                <a:lnTo>
                  <a:pt x="57912" y="178307"/>
                </a:lnTo>
                <a:lnTo>
                  <a:pt x="57912" y="195071"/>
                </a:lnTo>
                <a:lnTo>
                  <a:pt x="70104" y="231647"/>
                </a:lnTo>
                <a:lnTo>
                  <a:pt x="85344" y="246887"/>
                </a:lnTo>
                <a:lnTo>
                  <a:pt x="92964" y="251459"/>
                </a:lnTo>
                <a:lnTo>
                  <a:pt x="100584" y="252983"/>
                </a:lnTo>
                <a:lnTo>
                  <a:pt x="213360" y="252983"/>
                </a:lnTo>
                <a:lnTo>
                  <a:pt x="213360" y="263651"/>
                </a:lnTo>
                <a:lnTo>
                  <a:pt x="156972" y="263651"/>
                </a:lnTo>
                <a:lnTo>
                  <a:pt x="151852" y="271962"/>
                </a:lnTo>
                <a:lnTo>
                  <a:pt x="145732" y="278701"/>
                </a:lnTo>
                <a:lnTo>
                  <a:pt x="104489" y="295322"/>
                </a:lnTo>
                <a:lnTo>
                  <a:pt x="94488" y="295655"/>
                </a:lnTo>
                <a:close/>
              </a:path>
              <a:path w="213360" h="295909">
                <a:moveTo>
                  <a:pt x="213360" y="252983"/>
                </a:moveTo>
                <a:lnTo>
                  <a:pt x="117348" y="252983"/>
                </a:lnTo>
                <a:lnTo>
                  <a:pt x="126492" y="251459"/>
                </a:lnTo>
                <a:lnTo>
                  <a:pt x="132588" y="248411"/>
                </a:lnTo>
                <a:lnTo>
                  <a:pt x="138684" y="243839"/>
                </a:lnTo>
                <a:lnTo>
                  <a:pt x="143256" y="239267"/>
                </a:lnTo>
                <a:lnTo>
                  <a:pt x="147828" y="233171"/>
                </a:lnTo>
                <a:lnTo>
                  <a:pt x="150876" y="225551"/>
                </a:lnTo>
                <a:lnTo>
                  <a:pt x="153924" y="219455"/>
                </a:lnTo>
                <a:lnTo>
                  <a:pt x="155448" y="210311"/>
                </a:lnTo>
                <a:lnTo>
                  <a:pt x="156972" y="202691"/>
                </a:lnTo>
                <a:lnTo>
                  <a:pt x="156972" y="169163"/>
                </a:lnTo>
                <a:lnTo>
                  <a:pt x="155448" y="161543"/>
                </a:lnTo>
                <a:lnTo>
                  <a:pt x="153924" y="152399"/>
                </a:lnTo>
                <a:lnTo>
                  <a:pt x="150876" y="146303"/>
                </a:lnTo>
                <a:lnTo>
                  <a:pt x="146304" y="140207"/>
                </a:lnTo>
                <a:lnTo>
                  <a:pt x="143256" y="134111"/>
                </a:lnTo>
                <a:lnTo>
                  <a:pt x="138684" y="129539"/>
                </a:lnTo>
                <a:lnTo>
                  <a:pt x="132588" y="124967"/>
                </a:lnTo>
                <a:lnTo>
                  <a:pt x="126492" y="121919"/>
                </a:lnTo>
                <a:lnTo>
                  <a:pt x="117348" y="118871"/>
                </a:lnTo>
                <a:lnTo>
                  <a:pt x="213360" y="118871"/>
                </a:lnTo>
                <a:lnTo>
                  <a:pt x="213360" y="252983"/>
                </a:lnTo>
                <a:close/>
              </a:path>
              <a:path w="213360" h="295909">
                <a:moveTo>
                  <a:pt x="213360" y="291083"/>
                </a:moveTo>
                <a:lnTo>
                  <a:pt x="158496" y="291083"/>
                </a:lnTo>
                <a:lnTo>
                  <a:pt x="158496" y="263651"/>
                </a:lnTo>
                <a:lnTo>
                  <a:pt x="213360" y="263651"/>
                </a:lnTo>
                <a:lnTo>
                  <a:pt x="213360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022619" y="432262"/>
            <a:ext cx="143784" cy="15066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5209136" y="38134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4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5340581" y="399530"/>
            <a:ext cx="148936" cy="0"/>
          </a:xfrm>
          <a:custGeom>
            <a:avLst/>
            <a:gdLst/>
            <a:ahLst/>
            <a:cxnLst/>
            <a:rect l="l" t="t" r="r" b="b"/>
            <a:pathLst>
              <a:path w="218440">
                <a:moveTo>
                  <a:pt x="0" y="0"/>
                </a:moveTo>
                <a:lnTo>
                  <a:pt x="217931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5340581" y="417714"/>
            <a:ext cx="43728" cy="42430"/>
          </a:xfrm>
          <a:custGeom>
            <a:avLst/>
            <a:gdLst/>
            <a:ahLst/>
            <a:cxnLst/>
            <a:rect l="l" t="t" r="r" b="b"/>
            <a:pathLst>
              <a:path w="64134" h="62229">
                <a:moveTo>
                  <a:pt x="0" y="0"/>
                </a:moveTo>
                <a:lnTo>
                  <a:pt x="64007" y="0"/>
                </a:lnTo>
                <a:lnTo>
                  <a:pt x="64007" y="62229"/>
                </a:lnTo>
                <a:lnTo>
                  <a:pt x="0" y="62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5340581" y="477462"/>
            <a:ext cx="140277" cy="0"/>
          </a:xfrm>
          <a:custGeom>
            <a:avLst/>
            <a:gdLst/>
            <a:ahLst/>
            <a:cxnLst/>
            <a:rect l="l" t="t" r="r" b="b"/>
            <a:pathLst>
              <a:path w="205740">
                <a:moveTo>
                  <a:pt x="0" y="0"/>
                </a:moveTo>
                <a:lnTo>
                  <a:pt x="205739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5340581" y="494780"/>
            <a:ext cx="43728" cy="48491"/>
          </a:xfrm>
          <a:custGeom>
            <a:avLst/>
            <a:gdLst/>
            <a:ahLst/>
            <a:cxnLst/>
            <a:rect l="l" t="t" r="r" b="b"/>
            <a:pathLst>
              <a:path w="64134" h="71120">
                <a:moveTo>
                  <a:pt x="0" y="0"/>
                </a:moveTo>
                <a:lnTo>
                  <a:pt x="64007" y="0"/>
                </a:lnTo>
                <a:lnTo>
                  <a:pt x="64007" y="71119"/>
                </a:lnTo>
                <a:lnTo>
                  <a:pt x="0" y="711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5340581" y="561455"/>
            <a:ext cx="150668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0" y="0"/>
                </a:moveTo>
                <a:lnTo>
                  <a:pt x="220979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5503718" y="436417"/>
            <a:ext cx="141576" cy="143741"/>
          </a:xfrm>
          <a:custGeom>
            <a:avLst/>
            <a:gdLst/>
            <a:ahLst/>
            <a:cxnLst/>
            <a:rect l="l" t="t" r="r" b="b"/>
            <a:pathLst>
              <a:path w="207645" h="210819">
                <a:moveTo>
                  <a:pt x="135636" y="210312"/>
                </a:moveTo>
                <a:lnTo>
                  <a:pt x="71628" y="210312"/>
                </a:lnTo>
                <a:lnTo>
                  <a:pt x="0" y="0"/>
                </a:lnTo>
                <a:lnTo>
                  <a:pt x="59436" y="0"/>
                </a:lnTo>
                <a:lnTo>
                  <a:pt x="103632" y="144780"/>
                </a:lnTo>
                <a:lnTo>
                  <a:pt x="157954" y="144780"/>
                </a:lnTo>
                <a:lnTo>
                  <a:pt x="135636" y="210312"/>
                </a:lnTo>
                <a:close/>
              </a:path>
              <a:path w="207645" h="210819">
                <a:moveTo>
                  <a:pt x="157954" y="144780"/>
                </a:moveTo>
                <a:lnTo>
                  <a:pt x="105156" y="144780"/>
                </a:lnTo>
                <a:lnTo>
                  <a:pt x="149352" y="0"/>
                </a:lnTo>
                <a:lnTo>
                  <a:pt x="207264" y="0"/>
                </a:lnTo>
                <a:lnTo>
                  <a:pt x="157954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5654387" y="433301"/>
            <a:ext cx="140277" cy="150668"/>
          </a:xfrm>
          <a:custGeom>
            <a:avLst/>
            <a:gdLst/>
            <a:ahLst/>
            <a:cxnLst/>
            <a:rect l="l" t="t" r="r" b="b"/>
            <a:pathLst>
              <a:path w="205740" h="220980">
                <a:moveTo>
                  <a:pt x="65532" y="70104"/>
                </a:moveTo>
                <a:lnTo>
                  <a:pt x="7620" y="70104"/>
                </a:lnTo>
                <a:lnTo>
                  <a:pt x="8191" y="60150"/>
                </a:lnTo>
                <a:lnTo>
                  <a:pt x="27051" y="24003"/>
                </a:lnTo>
                <a:lnTo>
                  <a:pt x="62769" y="4714"/>
                </a:lnTo>
                <a:lnTo>
                  <a:pt x="71628" y="3048"/>
                </a:lnTo>
                <a:lnTo>
                  <a:pt x="79890" y="1285"/>
                </a:lnTo>
                <a:lnTo>
                  <a:pt x="88582" y="381"/>
                </a:lnTo>
                <a:lnTo>
                  <a:pt x="97559" y="47"/>
                </a:lnTo>
                <a:lnTo>
                  <a:pt x="106680" y="0"/>
                </a:lnTo>
                <a:lnTo>
                  <a:pt x="114681" y="23"/>
                </a:lnTo>
                <a:lnTo>
                  <a:pt x="153733" y="4953"/>
                </a:lnTo>
                <a:lnTo>
                  <a:pt x="190500" y="28956"/>
                </a:lnTo>
                <a:lnTo>
                  <a:pt x="194697" y="38100"/>
                </a:lnTo>
                <a:lnTo>
                  <a:pt x="103632" y="38100"/>
                </a:lnTo>
                <a:lnTo>
                  <a:pt x="95059" y="38647"/>
                </a:lnTo>
                <a:lnTo>
                  <a:pt x="66341" y="61793"/>
                </a:lnTo>
                <a:lnTo>
                  <a:pt x="65532" y="70104"/>
                </a:lnTo>
                <a:close/>
              </a:path>
              <a:path w="205740" h="220980">
                <a:moveTo>
                  <a:pt x="71628" y="220980"/>
                </a:moveTo>
                <a:lnTo>
                  <a:pt x="64770" y="220694"/>
                </a:lnTo>
                <a:lnTo>
                  <a:pt x="57912" y="219837"/>
                </a:lnTo>
                <a:lnTo>
                  <a:pt x="51054" y="218408"/>
                </a:lnTo>
                <a:lnTo>
                  <a:pt x="44196" y="216408"/>
                </a:lnTo>
                <a:lnTo>
                  <a:pt x="35052" y="214884"/>
                </a:lnTo>
                <a:lnTo>
                  <a:pt x="6096" y="185928"/>
                </a:lnTo>
                <a:lnTo>
                  <a:pt x="0" y="158496"/>
                </a:lnTo>
                <a:lnTo>
                  <a:pt x="547" y="149661"/>
                </a:lnTo>
                <a:lnTo>
                  <a:pt x="2095" y="141541"/>
                </a:lnTo>
                <a:lnTo>
                  <a:pt x="4500" y="134278"/>
                </a:lnTo>
                <a:lnTo>
                  <a:pt x="7620" y="128016"/>
                </a:lnTo>
                <a:lnTo>
                  <a:pt x="10668" y="120396"/>
                </a:lnTo>
                <a:lnTo>
                  <a:pt x="45720" y="99060"/>
                </a:lnTo>
                <a:lnTo>
                  <a:pt x="84582" y="92392"/>
                </a:lnTo>
                <a:lnTo>
                  <a:pt x="97536" y="91440"/>
                </a:lnTo>
                <a:lnTo>
                  <a:pt x="120396" y="86868"/>
                </a:lnTo>
                <a:lnTo>
                  <a:pt x="140208" y="73152"/>
                </a:lnTo>
                <a:lnTo>
                  <a:pt x="140208" y="54864"/>
                </a:lnTo>
                <a:lnTo>
                  <a:pt x="137160" y="51816"/>
                </a:lnTo>
                <a:lnTo>
                  <a:pt x="135636" y="47244"/>
                </a:lnTo>
                <a:lnTo>
                  <a:pt x="132588" y="45720"/>
                </a:lnTo>
                <a:lnTo>
                  <a:pt x="129540" y="42672"/>
                </a:lnTo>
                <a:lnTo>
                  <a:pt x="126492" y="41148"/>
                </a:lnTo>
                <a:lnTo>
                  <a:pt x="121920" y="39624"/>
                </a:lnTo>
                <a:lnTo>
                  <a:pt x="117348" y="39624"/>
                </a:lnTo>
                <a:lnTo>
                  <a:pt x="112776" y="38100"/>
                </a:lnTo>
                <a:lnTo>
                  <a:pt x="194697" y="38100"/>
                </a:lnTo>
                <a:lnTo>
                  <a:pt x="196024" y="41910"/>
                </a:lnTo>
                <a:lnTo>
                  <a:pt x="197531" y="49744"/>
                </a:lnTo>
                <a:lnTo>
                  <a:pt x="197679" y="51816"/>
                </a:lnTo>
                <a:lnTo>
                  <a:pt x="198120" y="59436"/>
                </a:lnTo>
                <a:lnTo>
                  <a:pt x="198120" y="112776"/>
                </a:lnTo>
                <a:lnTo>
                  <a:pt x="140208" y="112776"/>
                </a:lnTo>
                <a:lnTo>
                  <a:pt x="138684" y="114300"/>
                </a:lnTo>
                <a:lnTo>
                  <a:pt x="135636" y="115824"/>
                </a:lnTo>
                <a:lnTo>
                  <a:pt x="131064" y="117348"/>
                </a:lnTo>
                <a:lnTo>
                  <a:pt x="128016" y="118872"/>
                </a:lnTo>
                <a:lnTo>
                  <a:pt x="123444" y="120396"/>
                </a:lnTo>
                <a:lnTo>
                  <a:pt x="120396" y="120396"/>
                </a:lnTo>
                <a:lnTo>
                  <a:pt x="115824" y="121920"/>
                </a:lnTo>
                <a:lnTo>
                  <a:pt x="106680" y="121920"/>
                </a:lnTo>
                <a:lnTo>
                  <a:pt x="102108" y="123444"/>
                </a:lnTo>
                <a:lnTo>
                  <a:pt x="97536" y="123444"/>
                </a:lnTo>
                <a:lnTo>
                  <a:pt x="92964" y="124968"/>
                </a:lnTo>
                <a:lnTo>
                  <a:pt x="88392" y="124968"/>
                </a:lnTo>
                <a:lnTo>
                  <a:pt x="79248" y="128016"/>
                </a:lnTo>
                <a:lnTo>
                  <a:pt x="76200" y="129540"/>
                </a:lnTo>
                <a:lnTo>
                  <a:pt x="71628" y="131064"/>
                </a:lnTo>
                <a:lnTo>
                  <a:pt x="68580" y="134112"/>
                </a:lnTo>
                <a:lnTo>
                  <a:pt x="65532" y="135636"/>
                </a:lnTo>
                <a:lnTo>
                  <a:pt x="62484" y="138684"/>
                </a:lnTo>
                <a:lnTo>
                  <a:pt x="60960" y="141732"/>
                </a:lnTo>
                <a:lnTo>
                  <a:pt x="57912" y="150876"/>
                </a:lnTo>
                <a:lnTo>
                  <a:pt x="57912" y="160020"/>
                </a:lnTo>
                <a:lnTo>
                  <a:pt x="80772" y="181356"/>
                </a:lnTo>
                <a:lnTo>
                  <a:pt x="85344" y="181356"/>
                </a:lnTo>
                <a:lnTo>
                  <a:pt x="89916" y="182880"/>
                </a:lnTo>
                <a:lnTo>
                  <a:pt x="198882" y="182880"/>
                </a:lnTo>
                <a:lnTo>
                  <a:pt x="199405" y="189738"/>
                </a:lnTo>
                <a:lnTo>
                  <a:pt x="199591" y="195072"/>
                </a:lnTo>
                <a:lnTo>
                  <a:pt x="143256" y="195072"/>
                </a:lnTo>
                <a:lnTo>
                  <a:pt x="136112" y="201596"/>
                </a:lnTo>
                <a:lnTo>
                  <a:pt x="101203" y="217765"/>
                </a:lnTo>
                <a:lnTo>
                  <a:pt x="81676" y="220670"/>
                </a:lnTo>
                <a:lnTo>
                  <a:pt x="71628" y="220980"/>
                </a:lnTo>
                <a:close/>
              </a:path>
              <a:path w="205740" h="220980">
                <a:moveTo>
                  <a:pt x="198882" y="182880"/>
                </a:moveTo>
                <a:lnTo>
                  <a:pt x="94488" y="182880"/>
                </a:lnTo>
                <a:lnTo>
                  <a:pt x="102179" y="182356"/>
                </a:lnTo>
                <a:lnTo>
                  <a:pt x="109156" y="180975"/>
                </a:lnTo>
                <a:lnTo>
                  <a:pt x="140208" y="146304"/>
                </a:lnTo>
                <a:lnTo>
                  <a:pt x="140208" y="112776"/>
                </a:lnTo>
                <a:lnTo>
                  <a:pt x="198120" y="112776"/>
                </a:lnTo>
                <a:lnTo>
                  <a:pt x="198225" y="172212"/>
                </a:lnTo>
                <a:lnTo>
                  <a:pt x="198331" y="175260"/>
                </a:lnTo>
                <a:lnTo>
                  <a:pt x="198416" y="176784"/>
                </a:lnTo>
                <a:lnTo>
                  <a:pt x="198882" y="182880"/>
                </a:lnTo>
                <a:close/>
              </a:path>
              <a:path w="205740" h="220980">
                <a:moveTo>
                  <a:pt x="205740" y="214884"/>
                </a:moveTo>
                <a:lnTo>
                  <a:pt x="147828" y="214884"/>
                </a:lnTo>
                <a:lnTo>
                  <a:pt x="144780" y="208788"/>
                </a:lnTo>
                <a:lnTo>
                  <a:pt x="144780" y="205740"/>
                </a:lnTo>
                <a:lnTo>
                  <a:pt x="143256" y="202692"/>
                </a:lnTo>
                <a:lnTo>
                  <a:pt x="143256" y="195072"/>
                </a:lnTo>
                <a:lnTo>
                  <a:pt x="199591" y="195072"/>
                </a:lnTo>
                <a:lnTo>
                  <a:pt x="199644" y="196596"/>
                </a:lnTo>
                <a:lnTo>
                  <a:pt x="201168" y="204216"/>
                </a:lnTo>
                <a:lnTo>
                  <a:pt x="202692" y="210312"/>
                </a:lnTo>
                <a:lnTo>
                  <a:pt x="205740" y="2148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5839864" y="381347"/>
            <a:ext cx="0" cy="199592"/>
          </a:xfrm>
          <a:custGeom>
            <a:avLst/>
            <a:gdLst/>
            <a:ahLst/>
            <a:cxnLst/>
            <a:rect l="l" t="t" r="r" b="b"/>
            <a:pathLst>
              <a:path h="292734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5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5891298" y="436418"/>
            <a:ext cx="135082" cy="1475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6049240" y="433301"/>
            <a:ext cx="140277" cy="1506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6201987" y="393815"/>
            <a:ext cx="92652" cy="188335"/>
          </a:xfrm>
          <a:custGeom>
            <a:avLst/>
            <a:gdLst/>
            <a:ahLst/>
            <a:cxnLst/>
            <a:rect l="l" t="t" r="r" b="b"/>
            <a:pathLst>
              <a:path w="13589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5890" h="276225">
                <a:moveTo>
                  <a:pt x="135636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5636" y="62484"/>
                </a:lnTo>
                <a:lnTo>
                  <a:pt x="135636" y="100584"/>
                </a:lnTo>
                <a:close/>
              </a:path>
              <a:path w="135890" h="276225">
                <a:moveTo>
                  <a:pt x="129540" y="275844"/>
                </a:moveTo>
                <a:lnTo>
                  <a:pt x="102108" y="275844"/>
                </a:lnTo>
                <a:lnTo>
                  <a:pt x="95273" y="275820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8204" y="230124"/>
                </a:lnTo>
                <a:lnTo>
                  <a:pt x="135636" y="230124"/>
                </a:lnTo>
                <a:lnTo>
                  <a:pt x="135636" y="274320"/>
                </a:lnTo>
                <a:lnTo>
                  <a:pt x="129540" y="275844"/>
                </a:lnTo>
                <a:close/>
              </a:path>
              <a:path w="135890" h="276225">
                <a:moveTo>
                  <a:pt x="135636" y="230124"/>
                </a:moveTo>
                <a:lnTo>
                  <a:pt x="132588" y="230124"/>
                </a:lnTo>
                <a:lnTo>
                  <a:pt x="135636" y="228600"/>
                </a:lnTo>
                <a:lnTo>
                  <a:pt x="135636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6313170" y="381347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6332912" y="436418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6379672" y="432261"/>
            <a:ext cx="148589" cy="15066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6553199" y="432261"/>
            <a:ext cx="135082" cy="1475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799464" y="381347"/>
            <a:ext cx="213014" cy="198726"/>
          </a:xfrm>
          <a:custGeom>
            <a:avLst/>
            <a:gdLst/>
            <a:ahLst/>
            <a:cxnLst/>
            <a:rect l="l" t="t" r="r" b="b"/>
            <a:pathLst>
              <a:path w="312420" h="291465">
                <a:moveTo>
                  <a:pt x="59436" y="291083"/>
                </a:moveTo>
                <a:lnTo>
                  <a:pt x="0" y="291083"/>
                </a:lnTo>
                <a:lnTo>
                  <a:pt x="0" y="0"/>
                </a:lnTo>
                <a:lnTo>
                  <a:pt x="89916" y="0"/>
                </a:lnTo>
                <a:lnTo>
                  <a:pt x="118872" y="86868"/>
                </a:lnTo>
                <a:lnTo>
                  <a:pt x="59436" y="86868"/>
                </a:lnTo>
                <a:lnTo>
                  <a:pt x="59436" y="291083"/>
                </a:lnTo>
                <a:close/>
              </a:path>
              <a:path w="312420" h="291465">
                <a:moveTo>
                  <a:pt x="211136" y="201168"/>
                </a:moveTo>
                <a:lnTo>
                  <a:pt x="158496" y="201168"/>
                </a:lnTo>
                <a:lnTo>
                  <a:pt x="222504" y="0"/>
                </a:lnTo>
                <a:lnTo>
                  <a:pt x="312420" y="0"/>
                </a:lnTo>
                <a:lnTo>
                  <a:pt x="312420" y="85344"/>
                </a:lnTo>
                <a:lnTo>
                  <a:pt x="251459" y="85344"/>
                </a:lnTo>
                <a:lnTo>
                  <a:pt x="211136" y="201168"/>
                </a:lnTo>
                <a:close/>
              </a:path>
              <a:path w="312420" h="291465">
                <a:moveTo>
                  <a:pt x="312420" y="291083"/>
                </a:moveTo>
                <a:lnTo>
                  <a:pt x="252984" y="291083"/>
                </a:lnTo>
                <a:lnTo>
                  <a:pt x="252984" y="85344"/>
                </a:lnTo>
                <a:lnTo>
                  <a:pt x="312420" y="85344"/>
                </a:lnTo>
                <a:lnTo>
                  <a:pt x="312420" y="291083"/>
                </a:lnTo>
                <a:close/>
              </a:path>
              <a:path w="312420" h="291465">
                <a:moveTo>
                  <a:pt x="179832" y="291083"/>
                </a:moveTo>
                <a:lnTo>
                  <a:pt x="131064" y="291083"/>
                </a:lnTo>
                <a:lnTo>
                  <a:pt x="59436" y="86868"/>
                </a:lnTo>
                <a:lnTo>
                  <a:pt x="118872" y="86868"/>
                </a:lnTo>
                <a:lnTo>
                  <a:pt x="156972" y="201168"/>
                </a:lnTo>
                <a:lnTo>
                  <a:pt x="211136" y="201168"/>
                </a:lnTo>
                <a:lnTo>
                  <a:pt x="179832" y="291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7039495" y="432262"/>
            <a:ext cx="142761" cy="15066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7192240" y="393815"/>
            <a:ext cx="91786" cy="188335"/>
          </a:xfrm>
          <a:custGeom>
            <a:avLst/>
            <a:gdLst/>
            <a:ahLst/>
            <a:cxnLst/>
            <a:rect l="l" t="t" r="r" b="b"/>
            <a:pathLst>
              <a:path w="134620" h="276225">
                <a:moveTo>
                  <a:pt x="92964" y="62484"/>
                </a:moveTo>
                <a:lnTo>
                  <a:pt x="35052" y="62484"/>
                </a:lnTo>
                <a:lnTo>
                  <a:pt x="35052" y="0"/>
                </a:lnTo>
                <a:lnTo>
                  <a:pt x="92964" y="0"/>
                </a:lnTo>
                <a:lnTo>
                  <a:pt x="92964" y="62484"/>
                </a:lnTo>
                <a:close/>
              </a:path>
              <a:path w="134620" h="276225">
                <a:moveTo>
                  <a:pt x="134112" y="100584"/>
                </a:moveTo>
                <a:lnTo>
                  <a:pt x="0" y="100584"/>
                </a:lnTo>
                <a:lnTo>
                  <a:pt x="0" y="62484"/>
                </a:lnTo>
                <a:lnTo>
                  <a:pt x="134112" y="62484"/>
                </a:lnTo>
                <a:lnTo>
                  <a:pt x="134112" y="100584"/>
                </a:lnTo>
                <a:close/>
              </a:path>
              <a:path w="134620" h="276225">
                <a:moveTo>
                  <a:pt x="129540" y="275844"/>
                </a:moveTo>
                <a:lnTo>
                  <a:pt x="83820" y="275844"/>
                </a:lnTo>
                <a:lnTo>
                  <a:pt x="76200" y="274320"/>
                </a:lnTo>
                <a:lnTo>
                  <a:pt x="67056" y="272796"/>
                </a:lnTo>
                <a:lnTo>
                  <a:pt x="60960" y="271272"/>
                </a:lnTo>
                <a:lnTo>
                  <a:pt x="54864" y="266700"/>
                </a:lnTo>
                <a:lnTo>
                  <a:pt x="48768" y="263652"/>
                </a:lnTo>
                <a:lnTo>
                  <a:pt x="35052" y="100584"/>
                </a:lnTo>
                <a:lnTo>
                  <a:pt x="92964" y="100584"/>
                </a:lnTo>
                <a:lnTo>
                  <a:pt x="92964" y="216408"/>
                </a:lnTo>
                <a:lnTo>
                  <a:pt x="94488" y="222503"/>
                </a:lnTo>
                <a:lnTo>
                  <a:pt x="100584" y="228600"/>
                </a:lnTo>
                <a:lnTo>
                  <a:pt x="106680" y="230124"/>
                </a:lnTo>
                <a:lnTo>
                  <a:pt x="134112" y="230124"/>
                </a:lnTo>
                <a:lnTo>
                  <a:pt x="134112" y="274320"/>
                </a:lnTo>
                <a:lnTo>
                  <a:pt x="129540" y="275844"/>
                </a:lnTo>
                <a:close/>
              </a:path>
              <a:path w="134620" h="276225">
                <a:moveTo>
                  <a:pt x="134112" y="230124"/>
                </a:moveTo>
                <a:lnTo>
                  <a:pt x="132588" y="230124"/>
                </a:lnTo>
                <a:lnTo>
                  <a:pt x="134112" y="228600"/>
                </a:lnTo>
                <a:lnTo>
                  <a:pt x="134112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7302385" y="432261"/>
            <a:ext cx="92479" cy="14755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7410450" y="381347"/>
            <a:ext cx="39831" cy="32472"/>
          </a:xfrm>
          <a:custGeom>
            <a:avLst/>
            <a:gdLst/>
            <a:ahLst/>
            <a:cxnLst/>
            <a:rect l="l" t="t" r="r" b="b"/>
            <a:pathLst>
              <a:path w="58420" h="47625">
                <a:moveTo>
                  <a:pt x="57912" y="47244"/>
                </a:moveTo>
                <a:lnTo>
                  <a:pt x="0" y="47244"/>
                </a:lnTo>
                <a:lnTo>
                  <a:pt x="0" y="0"/>
                </a:lnTo>
                <a:lnTo>
                  <a:pt x="57912" y="0"/>
                </a:lnTo>
                <a:lnTo>
                  <a:pt x="57912" y="47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7430193" y="436418"/>
            <a:ext cx="0" cy="143741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0"/>
                </a:moveTo>
                <a:lnTo>
                  <a:pt x="0" y="210312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7476951" y="432261"/>
            <a:ext cx="141316" cy="15066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7633854" y="432261"/>
            <a:ext cx="133004" cy="1506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47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91000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6EDC3-CC97-422B-8708-A96C766F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78" y="609600"/>
            <a:ext cx="6840643" cy="55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91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131AFB-FB1E-48DE-83A1-64BAF071611E}"/>
              </a:ext>
            </a:extLst>
          </p:cNvPr>
          <p:cNvSpPr/>
          <p:nvPr/>
        </p:nvSpPr>
        <p:spPr>
          <a:xfrm>
            <a:off x="4154488" y="609600"/>
            <a:ext cx="3623733" cy="524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4CA31-83B1-468E-A4B8-3D0F77E7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25" y="1424940"/>
            <a:ext cx="7372350" cy="5105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0CA93F3-BE79-4DCF-8F97-01EB1878DECD}"/>
              </a:ext>
            </a:extLst>
          </p:cNvPr>
          <p:cNvSpPr txBox="1">
            <a:spLocks/>
          </p:cNvSpPr>
          <p:nvPr/>
        </p:nvSpPr>
        <p:spPr>
          <a:xfrm>
            <a:off x="2976880" y="380244"/>
            <a:ext cx="623824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1A9ECD"/>
                </a:solidFill>
                <a:latin typeface="+mn-lt"/>
              </a:rPr>
              <a:t>Recognizing Race by Voice</a:t>
            </a:r>
          </a:p>
        </p:txBody>
      </p:sp>
    </p:spTree>
    <p:extLst>
      <p:ext uri="{BB962C8B-B14F-4D97-AF65-F5344CB8AC3E}">
        <p14:creationId xmlns:p14="http://schemas.microsoft.com/office/powerpoint/2010/main" val="218934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undergraduates declare nfl">
            <a:extLst>
              <a:ext uri="{FF2B5EF4-FFF2-40B4-BE49-F238E27FC236}">
                <a16:creationId xmlns:a16="http://schemas.microsoft.com/office/drawing/2014/main" id="{D7A6974C-1E66-427C-9B92-DFB6EE3B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1013"/>
            <a:ext cx="1143000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76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76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83934"/>
            <a:ext cx="7797800" cy="1937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Apple became the first U.S. company to surpass </a:t>
            </a:r>
          </a:p>
          <a:p>
            <a:pPr algn="l">
              <a:lnSpc>
                <a:spcPct val="120000"/>
              </a:lnSpc>
            </a:pP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$1 trillion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 market value.”</a:t>
            </a:r>
          </a:p>
          <a:p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August 2,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25" y="627592"/>
            <a:ext cx="1785408" cy="17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70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16E1CE-FCCB-4A6F-998D-AA2D6E94A832}"/>
              </a:ext>
            </a:extLst>
          </p:cNvPr>
          <p:cNvSpPr txBox="1">
            <a:spLocks/>
          </p:cNvSpPr>
          <p:nvPr/>
        </p:nvSpPr>
        <p:spPr>
          <a:xfrm>
            <a:off x="2197100" y="2693461"/>
            <a:ext cx="7797800" cy="25728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Tech companies are amassing wealth and</a:t>
            </a:r>
          </a:p>
          <a:p>
            <a:pPr algn="l"/>
            <a:r>
              <a:rPr lang="en-US" sz="2800" dirty="0"/>
              <a:t>power, creating a new order in business where </a:t>
            </a:r>
            <a:r>
              <a:rPr lang="en-US" sz="2800" b="1" dirty="0">
                <a:latin typeface="+mn-lt"/>
              </a:rPr>
              <a:t>the most valuable resource is no longer oil, but</a:t>
            </a:r>
          </a:p>
          <a:p>
            <a:pPr algn="l"/>
            <a:r>
              <a:rPr lang="en-US" sz="2800" b="1" dirty="0">
                <a:solidFill>
                  <a:schemeClr val="accent1"/>
                </a:solidFill>
                <a:latin typeface="+mn-lt"/>
              </a:rPr>
              <a:t>data</a:t>
            </a:r>
            <a:r>
              <a:rPr lang="en-US" sz="2800" b="1" dirty="0">
                <a:latin typeface="+mn-lt"/>
              </a:rPr>
              <a:t>.</a:t>
            </a:r>
          </a:p>
          <a:p>
            <a:pPr algn="l"/>
            <a:endParaRPr lang="en-US" sz="28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- Wall Street Journal,  September 5, 2018</a:t>
            </a:r>
          </a:p>
        </p:txBody>
      </p:sp>
      <p:sp>
        <p:nvSpPr>
          <p:cNvPr id="5" name="AutoShape 2" descr="Image result for apple">
            <a:extLst>
              <a:ext uri="{FF2B5EF4-FFF2-40B4-BE49-F238E27FC236}">
                <a16:creationId xmlns:a16="http://schemas.microsoft.com/office/drawing/2014/main" id="{42872772-5D6A-4046-86FF-0D00CA474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7725" y="1990725"/>
            <a:ext cx="287655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DD96F-D675-4B7C-9493-DBEE1D6A3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22" y="603251"/>
            <a:ext cx="1785408" cy="1785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57EE86-FA98-4E8E-A3EA-B7492CE83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9"/>
          <a:stretch/>
        </p:blipFill>
        <p:spPr>
          <a:xfrm>
            <a:off x="3143250" y="720197"/>
            <a:ext cx="2143125" cy="15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49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718C8-56F4-4148-A625-AFD2A6446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2" b="53333"/>
          <a:stretch/>
        </p:blipFill>
        <p:spPr>
          <a:xfrm>
            <a:off x="3265510" y="2230968"/>
            <a:ext cx="5569540" cy="27389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F1B975-5240-4D06-B31D-D00F11A594A7}"/>
              </a:ext>
            </a:extLst>
          </p:cNvPr>
          <p:cNvSpPr txBox="1">
            <a:spLocks/>
          </p:cNvSpPr>
          <p:nvPr/>
        </p:nvSpPr>
        <p:spPr>
          <a:xfrm>
            <a:off x="2151380" y="612949"/>
            <a:ext cx="7797800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Top 5 Companies in the World</a:t>
            </a:r>
          </a:p>
        </p:txBody>
      </p:sp>
    </p:spTree>
    <p:extLst>
      <p:ext uri="{BB962C8B-B14F-4D97-AF65-F5344CB8AC3E}">
        <p14:creationId xmlns:p14="http://schemas.microsoft.com/office/powerpoint/2010/main" val="3602804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8CEC2-AFE8-4790-8C00-ECE91F256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90" y="10160"/>
            <a:ext cx="6483140" cy="4861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23C8-6F98-4475-B9DC-A2C7AFA16CF6}"/>
              </a:ext>
            </a:extLst>
          </p:cNvPr>
          <p:cNvSpPr/>
          <p:nvPr/>
        </p:nvSpPr>
        <p:spPr>
          <a:xfrm>
            <a:off x="838200" y="4145280"/>
            <a:ext cx="105156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89566C-58C5-4B7C-82F4-A1AA7B4686DD}"/>
              </a:ext>
            </a:extLst>
          </p:cNvPr>
          <p:cNvSpPr txBox="1">
            <a:spLocks/>
          </p:cNvSpPr>
          <p:nvPr/>
        </p:nvSpPr>
        <p:spPr>
          <a:xfrm>
            <a:off x="1201420" y="4014894"/>
            <a:ext cx="9933940" cy="28431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“We’re expanding our ability to increase the role technology and data will play in our future and create more personalized experiences for our customers.”</a:t>
            </a:r>
          </a:p>
          <a:p>
            <a:endParaRPr lang="en-US" sz="2400" b="1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March 25, 2019</a:t>
            </a:r>
          </a:p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Steve Easterbrook, McDonald’s  CEO</a:t>
            </a:r>
          </a:p>
        </p:txBody>
      </p:sp>
    </p:spTree>
    <p:extLst>
      <p:ext uri="{BB962C8B-B14F-4D97-AF65-F5344CB8AC3E}">
        <p14:creationId xmlns:p14="http://schemas.microsoft.com/office/powerpoint/2010/main" val="2249053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88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533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533" y="1600783"/>
            <a:ext cx="10346267" cy="46410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Make a custom plan for yourself to continue this journey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Improve some of your skills (Stats, Python, ML, Domain,  etc.)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Take some additional courses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Try a Kaggle.com competition</a:t>
            </a:r>
          </a:p>
          <a:p>
            <a:pPr>
              <a:lnSpc>
                <a:spcPct val="120000"/>
              </a:lnSpc>
            </a:pPr>
            <a:r>
              <a:rPr lang="en-US" sz="3800" spc="-35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+mj-cs"/>
              </a:rPr>
              <a:t>Work on a personal project to improve understanding and motivate your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22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67777C-C17F-4F66-A01B-3265153A9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490269"/>
              </p:ext>
            </p:extLst>
          </p:nvPr>
        </p:nvGraphicFramePr>
        <p:xfrm>
          <a:off x="1996157" y="1557114"/>
          <a:ext cx="8247682" cy="501053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23841">
                  <a:extLst>
                    <a:ext uri="{9D8B030D-6E8A-4147-A177-3AD203B41FA5}">
                      <a16:colId xmlns:a16="http://schemas.microsoft.com/office/drawing/2014/main" val="3646536254"/>
                    </a:ext>
                  </a:extLst>
                </a:gridCol>
                <a:gridCol w="4123841">
                  <a:extLst>
                    <a:ext uri="{9D8B030D-6E8A-4147-A177-3AD203B41FA5}">
                      <a16:colId xmlns:a16="http://schemas.microsoft.com/office/drawing/2014/main" val="2859456506"/>
                    </a:ext>
                  </a:extLst>
                </a:gridCol>
              </a:tblGrid>
              <a:tr h="703214"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Book</a:t>
                      </a:r>
                    </a:p>
                  </a:txBody>
                  <a:tcPr marL="64294" marR="64294" marT="32147" marB="321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800" dirty="0"/>
                        <a:t>Author</a:t>
                      </a:r>
                      <a:endParaRPr lang="en-US" sz="3800" b="1" dirty="0"/>
                    </a:p>
                  </a:txBody>
                  <a:tcPr marL="64294" marR="64294" marT="32147" marB="32147"/>
                </a:tc>
                <a:extLst>
                  <a:ext uri="{0D108BD9-81ED-4DB2-BD59-A6C34878D82A}">
                    <a16:rowId xmlns:a16="http://schemas.microsoft.com/office/drawing/2014/main" val="4164557602"/>
                  </a:ext>
                </a:extLst>
              </a:tr>
              <a:tr h="835819">
                <a:tc>
                  <a:txBody>
                    <a:bodyPr/>
                    <a:lstStyle/>
                    <a:p>
                      <a:pPr algn="ctr"/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Data Smart: Using Data Science to Transform Information Into Insight</a:t>
                      </a:r>
                      <a:endParaRPr lang="en-US" sz="20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John W. Foreman</a:t>
                      </a:r>
                      <a:endParaRPr lang="en-US" sz="2000" b="1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65078"/>
                  </a:ext>
                </a:extLst>
              </a:tr>
              <a:tr h="835819">
                <a:tc>
                  <a:txBody>
                    <a:bodyPr/>
                    <a:lstStyle/>
                    <a:p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Naked Statistics: Stripping the Dread from the Data</a:t>
                      </a:r>
                      <a:endParaRPr lang="en-US" sz="20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Charles Wheelan</a:t>
                      </a:r>
                      <a:endParaRPr lang="en-US" sz="2000" b="1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1985506"/>
                  </a:ext>
                </a:extLst>
              </a:tr>
              <a:tr h="693167">
                <a:tc>
                  <a:txBody>
                    <a:bodyPr/>
                    <a:lstStyle/>
                    <a:p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An Introduction to Statistical Learning</a:t>
                      </a:r>
                      <a:endParaRPr lang="en-US" sz="2000" b="1" dirty="0"/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Robert </a:t>
                      </a:r>
                      <a:r>
                        <a:rPr lang="en-US" sz="2000" u="none" strike="noStrike" cap="none" spc="0" baseline="0" dirty="0" err="1">
                          <a:ln>
                            <a:noFill/>
                          </a:ln>
                          <a:uFillTx/>
                          <a:sym typeface="Helvetica Light"/>
                        </a:rPr>
                        <a:t>Tibshirani</a:t>
                      </a:r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 and Trevor Hastie</a:t>
                      </a:r>
                      <a:endParaRPr lang="en-US" sz="2000" b="1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654209"/>
                  </a:ext>
                </a:extLst>
              </a:tr>
              <a:tr h="769516">
                <a:tc>
                  <a:txBody>
                    <a:bodyPr/>
                    <a:lstStyle/>
                    <a:p>
                      <a:endParaRPr lang="en-US" sz="17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Python Machine Learning</a:t>
                      </a:r>
                      <a:endParaRPr lang="en-US" sz="2000" b="1" dirty="0"/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u="none" strike="noStrike" cap="none" spc="0" baseline="0" dirty="0">
                        <a:ln>
                          <a:noFill/>
                        </a:ln>
                        <a:uFillTx/>
                        <a:sym typeface="Helvetica Light"/>
                      </a:endParaRPr>
                    </a:p>
                    <a:p>
                      <a:pPr algn="ctr"/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Sebastian </a:t>
                      </a:r>
                      <a:r>
                        <a:rPr lang="en-US" sz="2000" u="none" strike="noStrike" cap="none" spc="0" baseline="0" dirty="0" err="1">
                          <a:ln>
                            <a:noFill/>
                          </a:ln>
                          <a:uFillTx/>
                          <a:sym typeface="Helvetica Light"/>
                        </a:rPr>
                        <a:t>Raschka</a:t>
                      </a:r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 and Vahid </a:t>
                      </a:r>
                      <a:r>
                        <a:rPr lang="en-US" sz="2000" u="none" strike="noStrike" cap="none" spc="0" baseline="0" dirty="0" err="1">
                          <a:ln>
                            <a:noFill/>
                          </a:ln>
                          <a:uFillTx/>
                          <a:sym typeface="Helvetica Light"/>
                        </a:rPr>
                        <a:t>Mirjalili</a:t>
                      </a:r>
                      <a:r>
                        <a:rPr lang="en-US" sz="2000" u="none" strike="noStrike" cap="none" spc="0" baseline="0" dirty="0">
                          <a:ln>
                            <a:noFill/>
                          </a:ln>
                          <a:uFillTx/>
                          <a:sym typeface="Helvetica Light"/>
                        </a:rPr>
                        <a:t> </a:t>
                      </a:r>
                      <a:endParaRPr lang="en-US" sz="2000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870087"/>
                  </a:ext>
                </a:extLst>
              </a:tr>
              <a:tr h="806918">
                <a:tc>
                  <a:txBody>
                    <a:bodyPr/>
                    <a:lstStyle/>
                    <a:p>
                      <a:endParaRPr lang="en-US" sz="1700" dirty="0"/>
                    </a:p>
                    <a:p>
                      <a:r>
                        <a:rPr lang="en-US" sz="1800" dirty="0"/>
                        <a:t>The Hundred-Page Machine Learning Book</a:t>
                      </a:r>
                      <a:endParaRPr lang="en-US" sz="1800" b="1" dirty="0"/>
                    </a:p>
                  </a:txBody>
                  <a:tcPr marL="64294" marR="64294" marT="32147" marB="32147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Andriy </a:t>
                      </a:r>
                      <a:r>
                        <a:rPr lang="en-US" sz="2000" dirty="0" err="1"/>
                        <a:t>Burkov</a:t>
                      </a:r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64294" marR="64294" marT="32147" marB="32147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925729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1191FCB-3070-4C16-9934-029FDD02B9F3}"/>
              </a:ext>
            </a:extLst>
          </p:cNvPr>
          <p:cNvSpPr/>
          <p:nvPr/>
        </p:nvSpPr>
        <p:spPr>
          <a:xfrm>
            <a:off x="1996157" y="391172"/>
            <a:ext cx="82476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Useful Data Science and Machine Learning books for beginners to intermediate: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309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60CB68A-8BC7-4DFC-A70B-E1610F773951}"/>
              </a:ext>
            </a:extLst>
          </p:cNvPr>
          <p:cNvSpPr txBox="1">
            <a:spLocks/>
          </p:cNvSpPr>
          <p:nvPr/>
        </p:nvSpPr>
        <p:spPr>
          <a:xfrm>
            <a:off x="1414409" y="2404533"/>
            <a:ext cx="9363182" cy="109550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accent1"/>
                </a:solidFill>
                <a:latin typeface="+mn-lt"/>
              </a:rPr>
              <a:t>Can I predict who </a:t>
            </a:r>
            <a:r>
              <a:rPr lang="en-US" sz="52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WON’T</a:t>
            </a:r>
            <a:r>
              <a:rPr lang="en-US" sz="5200" b="1" dirty="0">
                <a:solidFill>
                  <a:schemeClr val="accent1"/>
                </a:solidFill>
                <a:latin typeface="+mn-lt"/>
              </a:rPr>
              <a:t> get drafted?</a:t>
            </a:r>
          </a:p>
        </p:txBody>
      </p:sp>
    </p:spTree>
    <p:extLst>
      <p:ext uri="{BB962C8B-B14F-4D97-AF65-F5344CB8AC3E}">
        <p14:creationId xmlns:p14="http://schemas.microsoft.com/office/powerpoint/2010/main" val="3091651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10320-968F-4EF3-9572-8CA045AD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615111"/>
            <a:ext cx="99536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0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nfl combine">
            <a:extLst>
              <a:ext uri="{FF2B5EF4-FFF2-40B4-BE49-F238E27FC236}">
                <a16:creationId xmlns:a16="http://schemas.microsoft.com/office/drawing/2014/main" id="{45F75A78-884A-4948-AD88-4D8249059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11" y="259783"/>
            <a:ext cx="8948377" cy="633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705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13927</TotalTime>
  <Words>274</Words>
  <Application>Microsoft Office PowerPoint</Application>
  <PresentationFormat>Widescreen</PresentationFormat>
  <Paragraphs>75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21</cp:revision>
  <dcterms:created xsi:type="dcterms:W3CDTF">2019-04-26T04:45:24Z</dcterms:created>
  <dcterms:modified xsi:type="dcterms:W3CDTF">2019-08-30T19:03:24Z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2019-05-20T23:19:56.8474590Z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2019-05-20T23:19:56.8474590Z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